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ylan Hart"/>
  <p:cmAuthor clrIdx="1" id="1" initials="" lastIdx="1" name="Heather Bradfiel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8C0986-3DA5-4344-B66F-57C598A647AA}">
  <a:tblStyle styleId="{D28C0986-3DA5-4344-B66F-57C598A64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6T06:11:18.977">
    <p:pos x="6000" y="0"/>
    <p:text>should we add an example of the sobel filter on the slide after this?</p:text>
  </p:cm>
  <p:cm authorId="1" idx="1" dt="2017-12-06T06:11:18.977">
    <p:pos x="6000" y="100"/>
    <p:text>I added two more slides?
is that what you wanted?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kernels for this convolution are listed as Gx and Gy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* here denotes the 2-dimensional signal processing convolution operation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At each point in the image, the resulting gradient approximations can be combined to give the gradient magnitude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 can also calculate the gradient's direction or phase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results of these convolutions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Both of the convolutions look very similar, but have a clear difference in direction.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Each pixel in these images make up the X or Y component of that pixel’s gradient vector.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Magnitude image clearly outlines the edges in the original image.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phase image is a bit harder to read, but it shows the angle of the slope of each point of the original image.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Our implementation consists of two plugins.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first is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Sobel.ijm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which is an ImageJ macro that computes the magnitude and phase images.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was our first attempt at implementing the problem, but we figured it would be easier to switch to java so that we could use the built in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HistogramWindow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class.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was left in as it generates nice examples of the Sobel Filter.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second is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SobelEdgeness_.java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which computes the sobel edgeness signature and displays the result using the built in histogram.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8.jpg"/><Relationship Id="rId5" Type="http://schemas.openxmlformats.org/officeDocument/2006/relationships/image" Target="../media/image15.jpg"/><Relationship Id="rId6" Type="http://schemas.openxmlformats.org/officeDocument/2006/relationships/image" Target="../media/image20.jpg"/><Relationship Id="rId7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Relationship Id="rId5" Type="http://schemas.openxmlformats.org/officeDocument/2006/relationships/image" Target="../media/image21.jpg"/><Relationship Id="rId6" Type="http://schemas.openxmlformats.org/officeDocument/2006/relationships/image" Target="../media/image25.jpg"/><Relationship Id="rId7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Relationship Id="rId4" Type="http://schemas.openxmlformats.org/officeDocument/2006/relationships/image" Target="../media/image30.jpg"/><Relationship Id="rId5" Type="http://schemas.openxmlformats.org/officeDocument/2006/relationships/image" Target="../media/image29.jpg"/><Relationship Id="rId6" Type="http://schemas.openxmlformats.org/officeDocument/2006/relationships/image" Target="../media/image28.jpg"/><Relationship Id="rId7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Relationship Id="rId4" Type="http://schemas.openxmlformats.org/officeDocument/2006/relationships/image" Target="../media/image35.jpg"/><Relationship Id="rId5" Type="http://schemas.openxmlformats.org/officeDocument/2006/relationships/image" Target="../media/image33.jpg"/><Relationship Id="rId6" Type="http://schemas.openxmlformats.org/officeDocument/2006/relationships/image" Target="../media/image32.jpg"/><Relationship Id="rId7" Type="http://schemas.openxmlformats.org/officeDocument/2006/relationships/image" Target="../media/image3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jpg"/><Relationship Id="rId4" Type="http://schemas.openxmlformats.org/officeDocument/2006/relationships/image" Target="../media/image36.jpg"/><Relationship Id="rId5" Type="http://schemas.openxmlformats.org/officeDocument/2006/relationships/image" Target="../media/image40.jpg"/><Relationship Id="rId6" Type="http://schemas.openxmlformats.org/officeDocument/2006/relationships/image" Target="../media/image38.jpg"/><Relationship Id="rId7" Type="http://schemas.openxmlformats.org/officeDocument/2006/relationships/image" Target="../media/image3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14.jpg"/><Relationship Id="rId7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Sobel Edgeness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" sz="1400"/>
              <a:t>Heather Bradfield &amp; Dylan Hart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Cloud.tif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75" y="1152475"/>
            <a:ext cx="1153550" cy="11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75" y="2306025"/>
            <a:ext cx="1153550" cy="11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75" y="3459571"/>
            <a:ext cx="1153550" cy="11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1385" y="1729250"/>
            <a:ext cx="2883875" cy="2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4288" y="1729250"/>
            <a:ext cx="2883875" cy="2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473838" y="1152475"/>
            <a:ext cx="2584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Edgeness Threshold: 56.253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340463" y="1152475"/>
            <a:ext cx="2536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Non-thresholded Signature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Cork.tif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75" y="1152475"/>
            <a:ext cx="1199775" cy="1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75" y="2291938"/>
            <a:ext cx="1199775" cy="1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075" y="3385075"/>
            <a:ext cx="1199775" cy="1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1246" y="1775525"/>
            <a:ext cx="2790835" cy="22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3475" y="1775500"/>
            <a:ext cx="2790825" cy="22326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566488" y="1152475"/>
            <a:ext cx="2584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Edgeness Threshold: 177.436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418563" y="1152475"/>
            <a:ext cx="2536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Non-thresholded Signature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Grass.tif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50" y="1169650"/>
            <a:ext cx="1139505" cy="11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50" y="2309125"/>
            <a:ext cx="1139500" cy="11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50" y="3448637"/>
            <a:ext cx="1139500" cy="11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4463" y="1739388"/>
            <a:ext cx="2848719" cy="22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650" y="1739400"/>
            <a:ext cx="2848725" cy="227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5526613" y="1152475"/>
            <a:ext cx="2584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Edgeness Threshold: 184.511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420725" y="1152475"/>
            <a:ext cx="2536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Non-thresholded Signature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Nonos160.tif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25" y="1151000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25" y="2295775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425" y="3439075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9800" y="1733263"/>
            <a:ext cx="2835400" cy="226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6825" y="1733263"/>
            <a:ext cx="2835400" cy="2268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5682125" y="1152475"/>
            <a:ext cx="2584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Edgeness Threshold: 164.688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509400" y="1152475"/>
            <a:ext cx="2536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Non-thresholded Signature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Sand.tif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00" y="1138100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00" y="2281400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00" y="3424700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0571" y="1709750"/>
            <a:ext cx="2858258" cy="22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0950" y="1709749"/>
            <a:ext cx="2858250" cy="2286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697675" y="1152475"/>
            <a:ext cx="2584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Edgeness Threshold: 103.753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481600" y="1152475"/>
            <a:ext cx="2536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Non-thresholded Signature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Implementation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Histogram class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Live updates - when the image changes, update the signature</a:t>
            </a:r>
          </a:p>
          <a:p>
            <a:pPr indent="-330200" lvl="1" marL="914400">
              <a:spcBef>
                <a:spcPts val="0"/>
              </a:spcBef>
              <a:buSzPts val="1600"/>
              <a:buChar char="○"/>
            </a:pPr>
            <a:r>
              <a:rPr lang="en" sz="1600"/>
              <a:t>Compare Images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Irwin Sobel, 2014, </a:t>
            </a:r>
            <a:r>
              <a:rPr i="1" lang="en" sz="1400"/>
              <a:t>History and Definition of the Sobel Operator</a:t>
            </a:r>
            <a:br>
              <a:rPr i="1" lang="en" sz="1400"/>
            </a:br>
            <a:r>
              <a:rPr lang="en" sz="1400"/>
              <a:t>Geoff Dougherty, 2009, </a:t>
            </a:r>
            <a:r>
              <a:rPr i="1" lang="en" sz="1400"/>
              <a:t>Digital Image Processing for Medical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Sobel filter is used in image processing and computer vision, particularly within edge detection algorithms where it creates an image emphasising edges.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named after Irwin Sobel.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Sobel filter is calculated by turning the image into a field of vectors. These vectors represent the gradient of the image at each pixel calculated from a 3x3 neighborhood.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This is done by combining the results of two convolutions to calculate the approximate slopes of the X and Y directions.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427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Sobel Formulation: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083" y="1764975"/>
            <a:ext cx="3087891" cy="12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275" y="1783525"/>
            <a:ext cx="3253549" cy="11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7350" y="3437723"/>
            <a:ext cx="280534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1464" y="3345375"/>
            <a:ext cx="1971182" cy="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00" y="1472550"/>
            <a:ext cx="18097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146302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138" y="1467775"/>
            <a:ext cx="1819275" cy="1819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Shape 85"/>
          <p:cNvGraphicFramePr/>
          <p:nvPr/>
        </p:nvGraphicFramePr>
        <p:xfrm>
          <a:off x="1427700" y="13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{D28C0986-3DA5-4344-B66F-57C598A647AA}</a:tableStyleId>
              </a:tblPr>
              <a:tblGrid>
                <a:gridCol w="2096200"/>
                <a:gridCol w="2096200"/>
                <a:gridCol w="2096200"/>
              </a:tblGrid>
              <a:tr h="209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Original (BUBBLES)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X Convolution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Y Convolution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00" y="1419263"/>
            <a:ext cx="18097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200" y="1419263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450" y="1414500"/>
            <a:ext cx="1819275" cy="1819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Shape 94"/>
          <p:cNvGraphicFramePr/>
          <p:nvPr/>
        </p:nvGraphicFramePr>
        <p:xfrm>
          <a:off x="1476300" y="12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{D28C0986-3DA5-4344-B66F-57C598A647AA}</a:tableStyleId>
              </a:tblPr>
              <a:tblGrid>
                <a:gridCol w="2096200"/>
                <a:gridCol w="2096200"/>
                <a:gridCol w="2096200"/>
              </a:tblGrid>
              <a:tr h="209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9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Original (BUBBLES)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Magnitude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Phase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Plugins: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Sobel.ijm</a:t>
            </a:r>
            <a:r>
              <a:rPr lang="en"/>
              <a:t> - ImageJ macro that computes the magnitude and phase images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SobelEdgeness_.java</a:t>
            </a:r>
            <a:r>
              <a:rPr lang="en"/>
              <a:t> - computes the sobel edgeness signature and histogram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Threshold = mean value of the magnitudes of the edgeness for an image</a:t>
            </a:r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Any point that has an above-average gradient magnitude will be counted as an edge.</a:t>
            </a:r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Partition edges into N buckets based on their phase values</a:t>
            </a:r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Bucket width = 2</a:t>
            </a:r>
            <a:r>
              <a:rPr lang="en" sz="1900">
                <a:highlight>
                  <a:srgbClr val="FFFFFF"/>
                </a:highlight>
              </a:rPr>
              <a:t>π / N</a:t>
            </a:r>
          </a:p>
          <a:p>
            <a:pPr indent="-349250" lvl="0" marL="457200">
              <a:spcBef>
                <a:spcPts val="0"/>
              </a:spcBef>
              <a:buSzPts val="1900"/>
              <a:buChar char="●"/>
            </a:pPr>
            <a:r>
              <a:rPr lang="en" sz="1900">
                <a:highlight>
                  <a:srgbClr val="FFFFFF"/>
                </a:highlight>
              </a:rPr>
              <a:t>Bucket height = Sum of the magnitudes of all the edges in the bucket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SobelEdgeness Plugin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38" y="1819225"/>
            <a:ext cx="7997325" cy="189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Bubbles.tif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25" y="1152475"/>
            <a:ext cx="1153550" cy="11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25" y="2306024"/>
            <a:ext cx="1153550" cy="115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525" y="3459546"/>
            <a:ext cx="1153550" cy="11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6888" y="1729250"/>
            <a:ext cx="2883873" cy="23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4288" y="1729250"/>
            <a:ext cx="2883875" cy="23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473825" y="1152475"/>
            <a:ext cx="2584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Edgeness Threshold: 173.648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420725" y="1152475"/>
            <a:ext cx="2536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Non-thresholded Signature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