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514" y="-7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60128-CBEA-4510-BF87-C4EABA3FBFE7}" type="datetimeFigureOut">
              <a:rPr lang="en-GB" smtClean="0"/>
              <a:t>09/02/2018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E5682-D65B-4075-9850-4289F271B6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543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Feature video footage of game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E5682-D65B-4075-9850-4289F271B68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059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Video of other rhythm games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E5682-D65B-4075-9850-4289F271B68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450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Feature video</a:t>
            </a:r>
            <a:r>
              <a:rPr lang="en-GB" baseline="0" dirty="0" smtClean="0"/>
              <a:t> footage of game, art assets, UML diagrams </a:t>
            </a:r>
            <a:r>
              <a:rPr lang="en-GB" baseline="0" dirty="0" err="1" smtClean="0"/>
              <a:t>overlayed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E5682-D65B-4075-9850-4289F271B68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438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B809-AA80-4F2F-9897-5C12F50C393B}" type="datetimeFigureOut">
              <a:rPr lang="en-GB" smtClean="0"/>
              <a:t>09/02/2018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58B8F2-31BA-4C07-8A4A-387667F7B45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B809-AA80-4F2F-9897-5C12F50C393B}" type="datetimeFigureOut">
              <a:rPr lang="en-GB" smtClean="0"/>
              <a:t>09/02/2018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B8F2-31BA-4C07-8A4A-387667F7B45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B809-AA80-4F2F-9897-5C12F50C393B}" type="datetimeFigureOut">
              <a:rPr lang="en-GB" smtClean="0"/>
              <a:t>09/02/2018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B8F2-31BA-4C07-8A4A-387667F7B45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B809-AA80-4F2F-9897-5C12F50C393B}" type="datetimeFigureOut">
              <a:rPr lang="en-GB" smtClean="0"/>
              <a:t>09/02/2018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B8F2-31BA-4C07-8A4A-387667F7B45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B809-AA80-4F2F-9897-5C12F50C393B}" type="datetimeFigureOut">
              <a:rPr lang="en-GB" smtClean="0"/>
              <a:t>09/02/2018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B8F2-31BA-4C07-8A4A-387667F7B45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B809-AA80-4F2F-9897-5C12F50C393B}" type="datetimeFigureOut">
              <a:rPr lang="en-GB" smtClean="0"/>
              <a:t>09/02/2018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B8F2-31BA-4C07-8A4A-387667F7B45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B809-AA80-4F2F-9897-5C12F50C393B}" type="datetimeFigureOut">
              <a:rPr lang="en-GB" smtClean="0"/>
              <a:t>09/02/2018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B8F2-31BA-4C07-8A4A-387667F7B453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B809-AA80-4F2F-9897-5C12F50C393B}" type="datetimeFigureOut">
              <a:rPr lang="en-GB" smtClean="0"/>
              <a:t>09/02/2018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B8F2-31BA-4C07-8A4A-387667F7B45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B809-AA80-4F2F-9897-5C12F50C393B}" type="datetimeFigureOut">
              <a:rPr lang="en-GB" smtClean="0"/>
              <a:t>09/02/2018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B8F2-31BA-4C07-8A4A-387667F7B45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B809-AA80-4F2F-9897-5C12F50C393B}" type="datetimeFigureOut">
              <a:rPr lang="en-GB" smtClean="0"/>
              <a:t>09/02/2018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B8F2-31BA-4C07-8A4A-387667F7B45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B809-AA80-4F2F-9897-5C12F50C393B}" type="datetimeFigureOut">
              <a:rPr lang="en-GB" smtClean="0"/>
              <a:t>09/02/2018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B8F2-31BA-4C07-8A4A-387667F7B45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A238B809-AA80-4F2F-9897-5C12F50C393B}" type="datetimeFigureOut">
              <a:rPr lang="en-GB" smtClean="0"/>
              <a:t>09/02/2018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458B8F2-31BA-4C07-8A4A-387667F7B453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5329" y="-402"/>
            <a:ext cx="828849" cy="6858000"/>
          </a:xfrm>
          <a:prstGeom prst="rect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771280" y="-402"/>
            <a:ext cx="828849" cy="6858000"/>
          </a:xfrm>
          <a:prstGeom prst="rect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844080" y="0"/>
            <a:ext cx="828849" cy="6858000"/>
          </a:xfrm>
          <a:prstGeom prst="rect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62831" y="-7223"/>
            <a:ext cx="828849" cy="6858000"/>
          </a:xfrm>
          <a:prstGeom prst="rect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5312" y="2131487"/>
            <a:ext cx="7315200" cy="2595025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/>
              <a:t>Ostorm</a:t>
            </a:r>
            <a:r>
              <a:rPr lang="en-GB" dirty="0" smtClean="0"/>
              <a:t> Technology</a:t>
            </a:r>
            <a:br>
              <a:rPr lang="en-GB" dirty="0" smtClean="0"/>
            </a:br>
            <a:r>
              <a:rPr lang="en-GB" dirty="0" smtClean="0"/>
              <a:t>Dual Step Theta</a:t>
            </a:r>
            <a:br>
              <a:rPr lang="en-GB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2814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25329" y="-402"/>
            <a:ext cx="828849" cy="6858000"/>
          </a:xfrm>
          <a:prstGeom prst="rect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771280" y="-402"/>
            <a:ext cx="828849" cy="6858000"/>
          </a:xfrm>
          <a:prstGeom prst="rect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844080" y="0"/>
            <a:ext cx="828849" cy="6858000"/>
          </a:xfrm>
          <a:prstGeom prst="rect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862831" y="-7223"/>
            <a:ext cx="828849" cy="6858000"/>
          </a:xfrm>
          <a:prstGeom prst="rect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29" y="620688"/>
            <a:ext cx="7315200" cy="1154097"/>
          </a:xfrm>
        </p:spPr>
        <p:txBody>
          <a:bodyPr/>
          <a:lstStyle/>
          <a:p>
            <a:r>
              <a:rPr lang="en-GB" dirty="0" smtClean="0"/>
              <a:t>What is </a:t>
            </a:r>
            <a:r>
              <a:rPr lang="en-GB" dirty="0"/>
              <a:t>Dual Step </a:t>
            </a:r>
            <a:r>
              <a:rPr lang="en-GB" dirty="0" smtClean="0"/>
              <a:t>Theta?</a:t>
            </a:r>
            <a:endParaRPr lang="en-GB" dirty="0"/>
          </a:p>
        </p:txBody>
      </p:sp>
      <p:pic>
        <p:nvPicPr>
          <p:cNvPr id="1026" name="Picture 2" descr="D:\TGPGroup1Project\Dual Step Theta\Assets\noteright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99487" y="1866742"/>
            <a:ext cx="790581" cy="79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TGPGroup1Project\Dual Step Theta\Assets\noteright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863213" y="2857530"/>
            <a:ext cx="790581" cy="79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TGPGroup1Project\Dual Step Theta\Assets\noteright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843808" y="3861450"/>
            <a:ext cx="790581" cy="79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TGPGroup1Project\Dual Step Theta\Assets\noteright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413" y="4797554"/>
            <a:ext cx="790581" cy="79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63688" y="2000975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Rhythm Game</a:t>
            </a:r>
            <a:endParaRPr lang="en-GB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679775" y="3995683"/>
            <a:ext cx="3988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Intense visual effects</a:t>
            </a:r>
            <a:endParaRPr lang="en-GB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2771800" y="2987571"/>
            <a:ext cx="3988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4 key</a:t>
            </a:r>
            <a:endParaRPr lang="en-GB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600129" y="4931787"/>
            <a:ext cx="3988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Variety of music genres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09022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5329" y="-402"/>
            <a:ext cx="828849" cy="6858000"/>
          </a:xfrm>
          <a:prstGeom prst="rect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844080" y="0"/>
            <a:ext cx="828849" cy="6858000"/>
          </a:xfrm>
          <a:prstGeom prst="rect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62831" y="-7223"/>
            <a:ext cx="828849" cy="6858000"/>
          </a:xfrm>
          <a:prstGeom prst="rect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2" descr="D:\TGPGroup1Project\Dual Step Theta\Assets\noteright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99487" y="1866742"/>
            <a:ext cx="790581" cy="79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TGPGroup1Project\Dual Step Theta\Assets\noteright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863213" y="2857530"/>
            <a:ext cx="790581" cy="79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:\TGPGroup1Project\Dual Step Theta\Assets\noteright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843808" y="3861450"/>
            <a:ext cx="790581" cy="79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942529" y="620688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Why make a Rhythm game?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756520" y="3995683"/>
            <a:ext cx="5832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Market research:</a:t>
            </a:r>
            <a:endParaRPr lang="en-GB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771800" y="2776319"/>
            <a:ext cx="39885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Opportunity to revive the genre</a:t>
            </a:r>
            <a:endParaRPr lang="en-GB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807567" y="2000975"/>
            <a:ext cx="3988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Team experience</a:t>
            </a:r>
            <a:endParaRPr lang="en-GB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3801851" y="4797152"/>
            <a:ext cx="50186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err="1" smtClean="0"/>
              <a:t>Voez</a:t>
            </a:r>
            <a:r>
              <a:rPr lang="en-GB" sz="2000" b="1" dirty="0" smtClean="0"/>
              <a:t> </a:t>
            </a:r>
            <a:r>
              <a:rPr lang="en-GB" sz="2000" dirty="0" smtClean="0"/>
              <a:t>switch edition: </a:t>
            </a:r>
            <a:r>
              <a:rPr lang="en-GB" sz="2000" b="1" dirty="0" smtClean="0"/>
              <a:t>50,000 </a:t>
            </a:r>
            <a:r>
              <a:rPr lang="en-GB" sz="2000" dirty="0" smtClean="0"/>
              <a:t>sales</a:t>
            </a:r>
          </a:p>
          <a:p>
            <a:r>
              <a:rPr lang="en-GB" sz="2000" b="1" dirty="0" err="1" smtClean="0"/>
              <a:t>Osu</a:t>
            </a:r>
            <a:r>
              <a:rPr lang="en-GB" sz="2000" b="1" dirty="0" smtClean="0"/>
              <a:t> </a:t>
            </a:r>
            <a:r>
              <a:rPr lang="en-GB" sz="2000" dirty="0" smtClean="0"/>
              <a:t>free users: </a:t>
            </a:r>
            <a:r>
              <a:rPr lang="en-GB" sz="2000" b="1" dirty="0" smtClean="0"/>
              <a:t>11,000,000</a:t>
            </a:r>
          </a:p>
          <a:p>
            <a:r>
              <a:rPr lang="en-GB" sz="2000" b="1" dirty="0" smtClean="0"/>
              <a:t>Crypt of the </a:t>
            </a:r>
            <a:r>
              <a:rPr lang="en-GB" sz="2000" b="1" dirty="0" err="1" smtClean="0"/>
              <a:t>Necrodancer</a:t>
            </a:r>
            <a:r>
              <a:rPr lang="en-GB" sz="2000" b="1" dirty="0" smtClean="0"/>
              <a:t>: 950,000 </a:t>
            </a:r>
            <a:r>
              <a:rPr lang="en-GB" sz="2000" dirty="0" smtClean="0"/>
              <a:t>sales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423785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25329" y="-402"/>
            <a:ext cx="828849" cy="6858000"/>
          </a:xfrm>
          <a:prstGeom prst="rect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844080" y="0"/>
            <a:ext cx="828849" cy="6858000"/>
          </a:xfrm>
          <a:prstGeom prst="rect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862831" y="-7223"/>
            <a:ext cx="828849" cy="6858000"/>
          </a:xfrm>
          <a:prstGeom prst="rect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2" descr="D:\TGPGroup1Project\Dual Step Theta\Assets\noteright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99487" y="1866742"/>
            <a:ext cx="790581" cy="79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:\TGPGroup1Project\Dual Step Theta\Assets\noteright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863213" y="2857530"/>
            <a:ext cx="790581" cy="79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:\TGPGroup1Project\Dual Step Theta\Assets\noteright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843808" y="3861450"/>
            <a:ext cx="790581" cy="79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942529" y="620688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Inspiration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763688" y="2000975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 smtClean="0"/>
              <a:t>Osu</a:t>
            </a:r>
            <a:r>
              <a:rPr lang="en-GB" sz="2800" dirty="0" smtClean="0"/>
              <a:t>, SDVX, </a:t>
            </a:r>
            <a:r>
              <a:rPr lang="en-GB" sz="2800" dirty="0" err="1" smtClean="0"/>
              <a:t>Voez</a:t>
            </a:r>
            <a:endParaRPr lang="en-GB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155431" y="1739365"/>
            <a:ext cx="3988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This is where video go</a:t>
            </a:r>
            <a:endParaRPr lang="en-GB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2771800" y="2776319"/>
            <a:ext cx="4365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Mainstream titles: Guitar Hero, </a:t>
            </a:r>
            <a:r>
              <a:rPr lang="en-GB" sz="2800" dirty="0"/>
              <a:t>R</a:t>
            </a:r>
            <a:r>
              <a:rPr lang="en-GB" sz="2800" dirty="0" smtClean="0"/>
              <a:t>ock </a:t>
            </a:r>
            <a:r>
              <a:rPr lang="en-GB" sz="2800" dirty="0"/>
              <a:t>B</a:t>
            </a:r>
            <a:r>
              <a:rPr lang="en-GB" sz="2800" dirty="0" smtClean="0"/>
              <a:t>and</a:t>
            </a:r>
            <a:endParaRPr lang="en-GB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3707904" y="3995683"/>
            <a:ext cx="4365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Not party focused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97056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5329" y="-402"/>
            <a:ext cx="828849" cy="6858000"/>
          </a:xfrm>
          <a:prstGeom prst="rect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844080" y="0"/>
            <a:ext cx="828849" cy="6858000"/>
          </a:xfrm>
          <a:prstGeom prst="rect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62831" y="-7223"/>
            <a:ext cx="828849" cy="6858000"/>
          </a:xfrm>
          <a:prstGeom prst="rect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2" descr="D:\TGPGroup1Project\Dual Step Theta\Assets\noteright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99487" y="1866742"/>
            <a:ext cx="790581" cy="79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TGPGroup1Project\Dual Step Theta\Assets\noteright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863213" y="2857530"/>
            <a:ext cx="790581" cy="79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:\TGPGroup1Project\Dual Step Theta\Assets\noteright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843808" y="3861450"/>
            <a:ext cx="790581" cy="79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942529" y="620688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Current Progress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763688" y="2000975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Art assets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71800" y="2987571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File reading (easily expandable)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90413" y="3995683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Note Generation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160351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5329" y="-402"/>
            <a:ext cx="828849" cy="6858000"/>
          </a:xfrm>
          <a:prstGeom prst="rect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771280" y="-402"/>
            <a:ext cx="828849" cy="6858000"/>
          </a:xfrm>
          <a:prstGeom prst="rect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844080" y="0"/>
            <a:ext cx="828849" cy="6858000"/>
          </a:xfrm>
          <a:prstGeom prst="rect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62831" y="-7223"/>
            <a:ext cx="828849" cy="6858000"/>
          </a:xfrm>
          <a:prstGeom prst="rect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2" descr="D:\TGPGroup1Project\Dual Step Theta\Assets\noteright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99487" y="1866742"/>
            <a:ext cx="790581" cy="79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TGPGroup1Project\Dual Step Theta\Assets\noteright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863213" y="2857530"/>
            <a:ext cx="790581" cy="79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:\TGPGroup1Project\Dual Step Theta\Assets\noteright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843808" y="3861450"/>
            <a:ext cx="790581" cy="79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:\TGPGroup1Project\Dual Step Theta\Assets\noteright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413" y="5301208"/>
            <a:ext cx="790581" cy="79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942529" y="620688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The Possible Future of the Game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3771280" y="3564795"/>
            <a:ext cx="54287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Options: sell song packs/ sell editor/ subscription service/ skin – visual packs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63688" y="2000975"/>
            <a:ext cx="5428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Intensify visual effects</a:t>
            </a:r>
            <a:endParaRPr lang="en-GB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2825329" y="2991763"/>
            <a:ext cx="5428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Selling on digital markets</a:t>
            </a:r>
            <a:endParaRPr lang="en-GB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4600129" y="5435441"/>
            <a:ext cx="4436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Peripherals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825329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60500" y="-7223"/>
            <a:ext cx="828849" cy="6858000"/>
          </a:xfrm>
          <a:prstGeom prst="rect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2" descr="D:\TGPGroup1Project\Dual Step Theta\Assets\noteright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22856" y="2644538"/>
            <a:ext cx="790581" cy="79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349" y="2666267"/>
            <a:ext cx="7315200" cy="808369"/>
          </a:xfrm>
        </p:spPr>
        <p:txBody>
          <a:bodyPr/>
          <a:lstStyle/>
          <a:p>
            <a:pPr marL="45720" indent="0">
              <a:buNone/>
            </a:pPr>
            <a:r>
              <a:rPr lang="en-GB" dirty="0" smtClean="0"/>
              <a:t>We hope that our idea is something you can get behind and hope to hear from you soon.</a:t>
            </a:r>
            <a:endParaRPr lang="en-GB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942529" y="620688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Thank You For Your Time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9862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162</TotalTime>
  <Words>166</Words>
  <Application>Microsoft Office PowerPoint</Application>
  <PresentationFormat>On-screen Show (4:3)</PresentationFormat>
  <Paragraphs>35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Perspective</vt:lpstr>
      <vt:lpstr>Ostorm Technology Dual Step Theta </vt:lpstr>
      <vt:lpstr>What is Dual Step Theta?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company name of game</dc:title>
  <dc:creator>Dylan Hetherington</dc:creator>
  <cp:lastModifiedBy>Dylan Hetherington</cp:lastModifiedBy>
  <cp:revision>17</cp:revision>
  <dcterms:created xsi:type="dcterms:W3CDTF">2018-02-09T11:28:47Z</dcterms:created>
  <dcterms:modified xsi:type="dcterms:W3CDTF">2018-02-09T15:19:59Z</dcterms:modified>
</cp:coreProperties>
</file>