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4"/>
  </p:notesMasterIdLst>
  <p:sldIdLst>
    <p:sldId id="517" r:id="rId101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 Neue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00"/>
    <a:srgbClr val="0000FF"/>
    <a:srgbClr val="999999"/>
    <a:srgbClr val="0066CC"/>
    <a:srgbClr val="FF3300"/>
    <a:srgbClr val="999933"/>
    <a:srgbClr val="33FFFF"/>
    <a:srgbClr val="993399"/>
    <a:srgbClr val="66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32787"/>
    <p:restoredTop sz="90929"/>
  </p:normalViewPr>
  <p:slideViewPr>
    <p:cSldViewPr showGuides="1">
      <p:cViewPr>
        <p:scale>
          <a:sx n="105" d="100"/>
          <a:sy n="105" d="100"/>
        </p:scale>
        <p:origin x="-11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'1.0' encoding='UTF-8' standalone='yes'?>
<Relationships xmlns='http://schemas.openxmlformats.org/package/2006/relationships'><Relationship Id='rId1' Type='http://schemas.openxmlformats.org/officeDocument/2006/relationships/slideMaster' Target='slideMasters/slideMaster1.xml'/><Relationship Id='rId4' Type='http://schemas.openxmlformats.org/officeDocument/2006/relationships/notesMaster' Target='notesMasters/notesMaster1.xml'/><Relationship Id='rId5' Type='http://schemas.openxmlformats.org/officeDocument/2006/relationships/printerSettings' Target='printerSettings/printerSettings1.bin'/><Relationship Id='rId6' Type='http://schemas.openxmlformats.org/officeDocument/2006/relationships/presProps' Target='presProps.xml'/><Relationship Id='rId7' Type='http://schemas.openxmlformats.org/officeDocument/2006/relationships/viewProps' Target='viewProps.xml'/><Relationship Id='rId8' Type='http://schemas.openxmlformats.org/officeDocument/2006/relationships/theme' Target='theme/theme1.xml'/><Relationship Id='rId9' Type='http://schemas.openxmlformats.org/officeDocument/2006/relationships/tableStyles' Target='tableStyles.xml'/><Relationship Id='rId101' Type='http://schemas.openxmlformats.org/officeDocument/2006/relationships/slide' Target='slides/slide1.xml'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</a:defRPr>
            </a:lvl1pPr>
          </a:lstStyle>
          <a:p>
            <a:fld id="{DEC8D465-AF28-5E40-ABD2-441F3B8212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'http://schemas.openxmlformats.org/package/2006/relationships'><Relationship Id='rId1' Type='http://schemas.openxmlformats.org/officeDocument/2006/relationships/notesMaster' Target='../notesMasters/notesMaster1.xml'/><Relationship Id='rId2' Type='http://schemas.openxmlformats.org/officeDocument/2006/relationships/slide' Target='../slides/slide1.xml'/></Relationships>
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0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C79E2C-3C2B-154A-BBF3-BDA895B63D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53B75-9EDA-5C48-B0E4-B86A88C41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49C57-BC50-1640-A76A-19D864A5CE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1BFD2-7EA0-9B44-9E34-E4F5E63B54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9D781-5792-774A-9602-985DC98624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8BB2E-7CF7-C442-BA55-28D66463E4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55D29-36C4-2E48-89E9-521CDD98DA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E2A93-FA3A-DB40-9225-20B36CAB34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09ADB-3843-5E4D-BEA5-CD4030E3EF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8ACA7A-4DD3-6C41-97C7-2F2E16BB3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8042FF-BAA5-1647-8F1E-AF26FC0959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" charset="0"/>
              </a:defRPr>
            </a:lvl1pPr>
          </a:lstStyle>
          <a:p>
            <a:fld id="{7845CED8-D252-A943-B5BA-BDE9EB98CAA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8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" charset="0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'http://schemas.openxmlformats.org/package/2006/relationships'><Relationship Id='rId1' Type='http://schemas.openxmlformats.org/officeDocument/2006/relationships/slideLayout' Target='../slideLayouts/slideLayout2.xml'/><Relationship Id='rId2' Type='http://schemas.openxmlformats.org/officeDocument/2006/relationships/notesSlide' Target='../notesSlides/notesSlide1.xml'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titl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  <a:ln/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Letter Frequencies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" name="PPLine#3"/>
          <p:cNvCxnSpPr/>
          <p:nvPr/>
        </p:nvCxnSpPr>
        <p:spPr bwMode="auto">
          <a:xfrm flipV="1">
            <a:off x="251100" y="3878100"/>
            <a:ext cx="4045500" cy="2000215"/>
          </a:xfrm>
          <a:prstGeom prst="line">
            <a:avLst/>
          </a:prstGeom>
          <a:solidFill>
            <a:srgbClr val="000000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PPLine#4"/>
          <p:cNvCxnSpPr/>
          <p:nvPr/>
        </p:nvCxnSpPr>
        <p:spPr bwMode="auto">
          <a:xfrm flipV="1">
            <a:off x="4296600" y="3041100"/>
            <a:ext cx="0" cy="837000"/>
          </a:xfrm>
          <a:prstGeom prst="line">
            <a:avLst/>
          </a:prstGeom>
          <a:solidFill>
            <a:srgbClr val="000000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PPLine#5"/>
          <p:cNvCxnSpPr/>
          <p:nvPr/>
        </p:nvCxnSpPr>
        <p:spPr bwMode="auto">
          <a:xfrm>
            <a:off x="4854600" y="3041100"/>
            <a:ext cx="0" cy="837000"/>
          </a:xfrm>
          <a:prstGeom prst="line">
            <a:avLst/>
          </a:prstGeom>
          <a:solidFill>
            <a:srgbClr val="000000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PPLine#6"/>
          <p:cNvCxnSpPr/>
          <p:nvPr/>
        </p:nvCxnSpPr>
        <p:spPr bwMode="auto">
          <a:xfrm>
            <a:off x="4854600" y="3878100"/>
            <a:ext cx="4045500" cy="2000215"/>
          </a:xfrm>
          <a:prstGeom prst="line">
            <a:avLst/>
          </a:prstGeom>
          <a:solidFill>
            <a:srgbClr val="000000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PPRect#7"/>
          <p:cNvSpPr/>
          <p:nvPr/>
        </p:nvSpPr>
        <p:spPr bwMode="auto">
          <a:xfrm>
            <a:off x="292950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8" name="PPTextBox#8"/>
          <p:cNvSpPr/>
          <p:nvPr/>
        </p:nvSpPr>
        <p:spPr bwMode="auto">
          <a:xfrm>
            <a:off x="237150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9" name="PPRect#9"/>
          <p:cNvSpPr/>
          <p:nvPr/>
        </p:nvSpPr>
        <p:spPr bwMode="auto">
          <a:xfrm>
            <a:off x="622385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10" name="PPTextBox#10"/>
          <p:cNvSpPr/>
          <p:nvPr/>
        </p:nvSpPr>
        <p:spPr bwMode="auto">
          <a:xfrm>
            <a:off x="566585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11" name="PPRect#11"/>
          <p:cNvSpPr/>
          <p:nvPr/>
        </p:nvSpPr>
        <p:spPr bwMode="auto">
          <a:xfrm>
            <a:off x="951819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12" name="PPTextBox#12"/>
          <p:cNvSpPr/>
          <p:nvPr/>
        </p:nvSpPr>
        <p:spPr bwMode="auto">
          <a:xfrm>
            <a:off x="896019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</a:t>
            </a:r>
          </a:p>
        </p:txBody>
      </p:sp>
      <p:sp>
        <p:nvSpPr>
          <p:cNvPr id="13" name="PPRect#13"/>
          <p:cNvSpPr/>
          <p:nvPr/>
        </p:nvSpPr>
        <p:spPr bwMode="auto">
          <a:xfrm>
            <a:off x="1281254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14" name="PPTextBox#14"/>
          <p:cNvSpPr/>
          <p:nvPr/>
        </p:nvSpPr>
        <p:spPr bwMode="auto">
          <a:xfrm>
            <a:off x="1225454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3</a:t>
            </a:r>
          </a:p>
        </p:txBody>
      </p:sp>
      <p:sp>
        <p:nvSpPr>
          <p:cNvPr id="15" name="PPRect#15"/>
          <p:cNvSpPr/>
          <p:nvPr/>
        </p:nvSpPr>
        <p:spPr bwMode="auto">
          <a:xfrm>
            <a:off x="1610688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16" name="PPTextBox#16"/>
          <p:cNvSpPr/>
          <p:nvPr/>
        </p:nvSpPr>
        <p:spPr bwMode="auto">
          <a:xfrm>
            <a:off x="1554888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4</a:t>
            </a:r>
          </a:p>
        </p:txBody>
      </p:sp>
      <p:sp>
        <p:nvSpPr>
          <p:cNvPr id="17" name="PPRect#17"/>
          <p:cNvSpPr/>
          <p:nvPr/>
        </p:nvSpPr>
        <p:spPr bwMode="auto">
          <a:xfrm>
            <a:off x="1940123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18" name="PPTextBox#18"/>
          <p:cNvSpPr/>
          <p:nvPr/>
        </p:nvSpPr>
        <p:spPr bwMode="auto">
          <a:xfrm>
            <a:off x="1884323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5</a:t>
            </a:r>
          </a:p>
        </p:txBody>
      </p:sp>
      <p:sp>
        <p:nvSpPr>
          <p:cNvPr id="19" name="PPRect#19"/>
          <p:cNvSpPr/>
          <p:nvPr/>
        </p:nvSpPr>
        <p:spPr bwMode="auto">
          <a:xfrm>
            <a:off x="2269558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20" name="PPTextBox#20"/>
          <p:cNvSpPr/>
          <p:nvPr/>
        </p:nvSpPr>
        <p:spPr bwMode="auto">
          <a:xfrm>
            <a:off x="2213758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6</a:t>
            </a:r>
          </a:p>
        </p:txBody>
      </p:sp>
      <p:sp>
        <p:nvSpPr>
          <p:cNvPr id="21" name="PPRect#21"/>
          <p:cNvSpPr/>
          <p:nvPr/>
        </p:nvSpPr>
        <p:spPr bwMode="auto">
          <a:xfrm>
            <a:off x="2598992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22" name="PPTextBox#22"/>
          <p:cNvSpPr/>
          <p:nvPr/>
        </p:nvSpPr>
        <p:spPr bwMode="auto">
          <a:xfrm>
            <a:off x="2543192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7</a:t>
            </a:r>
          </a:p>
        </p:txBody>
      </p:sp>
      <p:sp>
        <p:nvSpPr>
          <p:cNvPr id="23" name="PPRect#23"/>
          <p:cNvSpPr/>
          <p:nvPr/>
        </p:nvSpPr>
        <p:spPr bwMode="auto">
          <a:xfrm>
            <a:off x="2928427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24" name="PPTextBox#24"/>
          <p:cNvSpPr/>
          <p:nvPr/>
        </p:nvSpPr>
        <p:spPr bwMode="auto">
          <a:xfrm>
            <a:off x="2872627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8</a:t>
            </a:r>
          </a:p>
        </p:txBody>
      </p:sp>
      <p:sp>
        <p:nvSpPr>
          <p:cNvPr id="25" name="PPRect#25"/>
          <p:cNvSpPr/>
          <p:nvPr/>
        </p:nvSpPr>
        <p:spPr bwMode="auto">
          <a:xfrm>
            <a:off x="3257862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26" name="PPTextBox#26"/>
          <p:cNvSpPr/>
          <p:nvPr/>
        </p:nvSpPr>
        <p:spPr bwMode="auto">
          <a:xfrm>
            <a:off x="3202062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9</a:t>
            </a:r>
          </a:p>
        </p:txBody>
      </p:sp>
      <p:sp>
        <p:nvSpPr>
          <p:cNvPr id="27" name="PPRect#27"/>
          <p:cNvSpPr/>
          <p:nvPr/>
        </p:nvSpPr>
        <p:spPr bwMode="auto">
          <a:xfrm>
            <a:off x="3587296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28" name="PPTextBox#28"/>
          <p:cNvSpPr/>
          <p:nvPr/>
        </p:nvSpPr>
        <p:spPr bwMode="auto">
          <a:xfrm>
            <a:off x="3531496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10</a:t>
            </a:r>
          </a:p>
        </p:txBody>
      </p:sp>
      <p:sp>
        <p:nvSpPr>
          <p:cNvPr id="29" name="PPRect#29"/>
          <p:cNvSpPr/>
          <p:nvPr/>
        </p:nvSpPr>
        <p:spPr bwMode="auto">
          <a:xfrm>
            <a:off x="3916731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30" name="PPTextBox#30"/>
          <p:cNvSpPr/>
          <p:nvPr/>
        </p:nvSpPr>
        <p:spPr bwMode="auto">
          <a:xfrm>
            <a:off x="3860931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11</a:t>
            </a:r>
          </a:p>
        </p:txBody>
      </p:sp>
      <p:sp>
        <p:nvSpPr>
          <p:cNvPr id="31" name="PPRect#31"/>
          <p:cNvSpPr/>
          <p:nvPr/>
        </p:nvSpPr>
        <p:spPr bwMode="auto">
          <a:xfrm>
            <a:off x="4246165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32" name="PPTextBox#32"/>
          <p:cNvSpPr/>
          <p:nvPr/>
        </p:nvSpPr>
        <p:spPr bwMode="auto">
          <a:xfrm>
            <a:off x="4190365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12</a:t>
            </a:r>
          </a:p>
        </p:txBody>
      </p:sp>
      <p:sp>
        <p:nvSpPr>
          <p:cNvPr id="33" name="PPRect#33"/>
          <p:cNvSpPr/>
          <p:nvPr/>
        </p:nvSpPr>
        <p:spPr bwMode="auto">
          <a:xfrm>
            <a:off x="4575600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34" name="PPTextBox#34"/>
          <p:cNvSpPr/>
          <p:nvPr/>
        </p:nvSpPr>
        <p:spPr bwMode="auto">
          <a:xfrm>
            <a:off x="4519800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13</a:t>
            </a:r>
          </a:p>
        </p:txBody>
      </p:sp>
      <p:sp>
        <p:nvSpPr>
          <p:cNvPr id="35" name="PPRect#35"/>
          <p:cNvSpPr/>
          <p:nvPr/>
        </p:nvSpPr>
        <p:spPr bwMode="auto">
          <a:xfrm>
            <a:off x="4905035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36" name="PPTextBox#36"/>
          <p:cNvSpPr/>
          <p:nvPr/>
        </p:nvSpPr>
        <p:spPr bwMode="auto">
          <a:xfrm>
            <a:off x="4849235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14</a:t>
            </a:r>
          </a:p>
        </p:txBody>
      </p:sp>
      <p:sp>
        <p:nvSpPr>
          <p:cNvPr id="37" name="PPRect#37"/>
          <p:cNvSpPr/>
          <p:nvPr/>
        </p:nvSpPr>
        <p:spPr bwMode="auto">
          <a:xfrm>
            <a:off x="5234469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38" name="PPTextBox#38"/>
          <p:cNvSpPr/>
          <p:nvPr/>
        </p:nvSpPr>
        <p:spPr bwMode="auto">
          <a:xfrm>
            <a:off x="5178669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15</a:t>
            </a:r>
          </a:p>
        </p:txBody>
      </p:sp>
      <p:sp>
        <p:nvSpPr>
          <p:cNvPr id="39" name="PPRect#39"/>
          <p:cNvSpPr/>
          <p:nvPr/>
        </p:nvSpPr>
        <p:spPr bwMode="auto">
          <a:xfrm>
            <a:off x="5563904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40" name="PPTextBox#40"/>
          <p:cNvSpPr/>
          <p:nvPr/>
        </p:nvSpPr>
        <p:spPr bwMode="auto">
          <a:xfrm>
            <a:off x="5508104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16</a:t>
            </a:r>
          </a:p>
        </p:txBody>
      </p:sp>
      <p:sp>
        <p:nvSpPr>
          <p:cNvPr id="41" name="PPRect#41"/>
          <p:cNvSpPr/>
          <p:nvPr/>
        </p:nvSpPr>
        <p:spPr bwMode="auto">
          <a:xfrm>
            <a:off x="5893338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42" name="PPTextBox#42"/>
          <p:cNvSpPr/>
          <p:nvPr/>
        </p:nvSpPr>
        <p:spPr bwMode="auto">
          <a:xfrm>
            <a:off x="5837538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17</a:t>
            </a:r>
          </a:p>
        </p:txBody>
      </p:sp>
      <p:sp>
        <p:nvSpPr>
          <p:cNvPr id="43" name="PPRect#43"/>
          <p:cNvSpPr/>
          <p:nvPr/>
        </p:nvSpPr>
        <p:spPr bwMode="auto">
          <a:xfrm>
            <a:off x="6222773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44" name="PPTextBox#44"/>
          <p:cNvSpPr/>
          <p:nvPr/>
        </p:nvSpPr>
        <p:spPr bwMode="auto">
          <a:xfrm>
            <a:off x="6166973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18</a:t>
            </a:r>
          </a:p>
        </p:txBody>
      </p:sp>
      <p:sp>
        <p:nvSpPr>
          <p:cNvPr id="45" name="PPRect#45"/>
          <p:cNvSpPr/>
          <p:nvPr/>
        </p:nvSpPr>
        <p:spPr bwMode="auto">
          <a:xfrm>
            <a:off x="6552208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46" name="PPTextBox#46"/>
          <p:cNvSpPr/>
          <p:nvPr/>
        </p:nvSpPr>
        <p:spPr bwMode="auto">
          <a:xfrm>
            <a:off x="6496408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19</a:t>
            </a:r>
          </a:p>
        </p:txBody>
      </p:sp>
      <p:sp>
        <p:nvSpPr>
          <p:cNvPr id="47" name="PPRect#47"/>
          <p:cNvSpPr/>
          <p:nvPr/>
        </p:nvSpPr>
        <p:spPr bwMode="auto">
          <a:xfrm>
            <a:off x="6881642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48" name="PPTextBox#48"/>
          <p:cNvSpPr/>
          <p:nvPr/>
        </p:nvSpPr>
        <p:spPr bwMode="auto">
          <a:xfrm>
            <a:off x="6825842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20</a:t>
            </a:r>
          </a:p>
        </p:txBody>
      </p:sp>
      <p:sp>
        <p:nvSpPr>
          <p:cNvPr id="49" name="PPRect#49"/>
          <p:cNvSpPr/>
          <p:nvPr/>
        </p:nvSpPr>
        <p:spPr bwMode="auto">
          <a:xfrm>
            <a:off x="7211077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50" name="PPTextBox#50"/>
          <p:cNvSpPr/>
          <p:nvPr/>
        </p:nvSpPr>
        <p:spPr bwMode="auto">
          <a:xfrm>
            <a:off x="7155277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21</a:t>
            </a:r>
          </a:p>
        </p:txBody>
      </p:sp>
      <p:sp>
        <p:nvSpPr>
          <p:cNvPr id="51" name="PPRect#51"/>
          <p:cNvSpPr/>
          <p:nvPr/>
        </p:nvSpPr>
        <p:spPr bwMode="auto">
          <a:xfrm>
            <a:off x="7540512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52" name="PPTextBox#52"/>
          <p:cNvSpPr/>
          <p:nvPr/>
        </p:nvSpPr>
        <p:spPr bwMode="auto">
          <a:xfrm>
            <a:off x="7484712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22</a:t>
            </a:r>
          </a:p>
        </p:txBody>
      </p:sp>
      <p:sp>
        <p:nvSpPr>
          <p:cNvPr id="53" name="PPRect#53"/>
          <p:cNvSpPr/>
          <p:nvPr/>
        </p:nvSpPr>
        <p:spPr bwMode="auto">
          <a:xfrm>
            <a:off x="7869946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54" name="PPTextBox#54"/>
          <p:cNvSpPr/>
          <p:nvPr/>
        </p:nvSpPr>
        <p:spPr bwMode="auto">
          <a:xfrm>
            <a:off x="7814146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23</a:t>
            </a:r>
          </a:p>
        </p:txBody>
      </p:sp>
      <p:sp>
        <p:nvSpPr>
          <p:cNvPr id="55" name="PPRect#55"/>
          <p:cNvSpPr/>
          <p:nvPr/>
        </p:nvSpPr>
        <p:spPr bwMode="auto">
          <a:xfrm>
            <a:off x="8199381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56" name="PPTextBox#56"/>
          <p:cNvSpPr/>
          <p:nvPr/>
        </p:nvSpPr>
        <p:spPr bwMode="auto">
          <a:xfrm>
            <a:off x="8143581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24</a:t>
            </a:r>
          </a:p>
        </p:txBody>
      </p:sp>
      <p:sp>
        <p:nvSpPr>
          <p:cNvPr id="57" name="PPRect#57"/>
          <p:cNvSpPr/>
          <p:nvPr/>
        </p:nvSpPr>
        <p:spPr bwMode="auto">
          <a:xfrm>
            <a:off x="8528815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0</a:t>
            </a:r>
          </a:p>
        </p:txBody>
      </p:sp>
      <p:sp>
        <p:nvSpPr>
          <p:cNvPr id="58" name="PPTextBox#58"/>
          <p:cNvSpPr/>
          <p:nvPr/>
        </p:nvSpPr>
        <p:spPr bwMode="auto">
          <a:xfrm>
            <a:off x="8473015" y="6612300"/>
            <a:ext cx="441035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25</a:t>
            </a:r>
          </a:p>
        </p:txBody>
      </p:sp>
      <p:sp>
        <p:nvSpPr>
          <p:cNvPr id="59" name="PPTextBox#59"/>
          <p:cNvSpPr/>
          <p:nvPr/>
        </p:nvSpPr>
        <p:spPr bwMode="auto">
          <a:xfrm>
            <a:off x="8690850" y="2636550"/>
            <a:ext cx="23715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G</a:t>
            </a:r>
          </a:p>
        </p:txBody>
      </p:sp>
      <p:sp>
        <p:nvSpPr>
          <p:cNvPr id="60" name="PPTextBox#60"/>
          <p:cNvSpPr/>
          <p:nvPr/>
        </p:nvSpPr>
        <p:spPr bwMode="auto">
          <a:xfrm>
            <a:off x="8593200" y="2636550"/>
            <a:ext cx="11160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I</a:t>
            </a:r>
          </a:p>
        </p:txBody>
      </p:sp>
      <p:sp>
        <p:nvSpPr>
          <p:cNvPr id="61" name="PPTextBox#61"/>
          <p:cNvSpPr/>
          <p:nvPr/>
        </p:nvSpPr>
        <p:spPr bwMode="auto">
          <a:xfrm>
            <a:off x="8425800" y="2636550"/>
            <a:ext cx="20925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L</a:t>
            </a:r>
          </a:p>
        </p:txBody>
      </p:sp>
      <p:sp>
        <p:nvSpPr>
          <p:cNvPr id="62" name="PPTextBox#62"/>
          <p:cNvSpPr/>
          <p:nvPr/>
        </p:nvSpPr>
        <p:spPr bwMode="auto">
          <a:xfrm>
            <a:off x="8258400" y="2636550"/>
            <a:ext cx="20925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L</a:t>
            </a:r>
          </a:p>
        </p:txBody>
      </p:sp>
      <p:sp>
        <p:nvSpPr>
          <p:cNvPr id="63" name="PPTextBox#63"/>
          <p:cNvSpPr/>
          <p:nvPr/>
        </p:nvSpPr>
        <p:spPr bwMode="auto">
          <a:xfrm>
            <a:off x="8160750" y="2636550"/>
            <a:ext cx="11160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I</a:t>
            </a:r>
          </a:p>
        </p:txBody>
      </p:sp>
      <p:sp>
        <p:nvSpPr>
          <p:cNvPr id="64" name="PPTextBox#64"/>
          <p:cNvSpPr/>
          <p:nvPr/>
        </p:nvSpPr>
        <p:spPr bwMode="auto">
          <a:xfrm>
            <a:off x="7979400" y="2636550"/>
            <a:ext cx="22320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R</a:t>
            </a:r>
          </a:p>
        </p:txBody>
      </p:sp>
      <p:sp>
        <p:nvSpPr>
          <p:cNvPr id="65" name="PPTextBox#65"/>
          <p:cNvSpPr/>
          <p:nvPr/>
        </p:nvSpPr>
        <p:spPr bwMode="auto">
          <a:xfrm>
            <a:off x="7812000" y="2636550"/>
            <a:ext cx="22320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B</a:t>
            </a:r>
          </a:p>
        </p:txBody>
      </p:sp>
      <p:sp>
        <p:nvSpPr>
          <p:cNvPr id="66" name="PPTextBox#66"/>
          <p:cNvSpPr/>
          <p:nvPr/>
        </p:nvSpPr>
        <p:spPr bwMode="auto">
          <a:xfrm>
            <a:off x="7700400" y="2636550"/>
            <a:ext cx="8370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 </a:t>
            </a:r>
          </a:p>
        </p:txBody>
      </p:sp>
      <p:sp>
        <p:nvSpPr>
          <p:cNvPr id="67" name="PPTextBox#67"/>
          <p:cNvSpPr/>
          <p:nvPr/>
        </p:nvSpPr>
        <p:spPr bwMode="auto">
          <a:xfrm>
            <a:off x="7533000" y="2636550"/>
            <a:ext cx="18135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S</a:t>
            </a:r>
          </a:p>
        </p:txBody>
      </p:sp>
      <p:sp>
        <p:nvSpPr>
          <p:cNvPr id="68" name="PPTextBox#68"/>
          <p:cNvSpPr/>
          <p:nvPr/>
        </p:nvSpPr>
        <p:spPr bwMode="auto">
          <a:xfrm>
            <a:off x="7337700" y="2636550"/>
            <a:ext cx="23715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A</a:t>
            </a:r>
          </a:p>
        </p:txBody>
      </p:sp>
      <p:sp>
        <p:nvSpPr>
          <p:cNvPr id="69" name="PPTextBox#69"/>
          <p:cNvSpPr/>
          <p:nvPr/>
        </p:nvSpPr>
        <p:spPr bwMode="auto">
          <a:xfrm>
            <a:off x="7100550" y="2636550"/>
            <a:ext cx="32085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W</a:t>
            </a:r>
          </a:p>
        </p:txBody>
      </p:sp>
      <p:sp>
        <p:nvSpPr>
          <p:cNvPr id="70" name="PPTextBox#70"/>
          <p:cNvSpPr/>
          <p:nvPr/>
        </p:nvSpPr>
        <p:spPr bwMode="auto">
          <a:xfrm>
            <a:off x="6919200" y="2636550"/>
            <a:ext cx="209250" cy="404550"/>
          </a:xfrm>
          <a:prstGeom prst="rect">
            <a:avLst/>
          </a:prstGeom>
          <a:effectLst/>
        </p:spPr>
        <p:txBody>
          <a:bodyPr vert="horz" wrap="square" lIns="0" tIns="0" rIns="0" bIns="0" anchor="t" anchorCtr="0" numCol="1" rtlCol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ansSerif" pitchFamily="84" charset="0"/>
              </a:rPr>
              <a:t>T</a:t>
            </a:r>
          </a:p>
        </p:txBody>
      </p:sp>
      <p:sp>
        <p:nvSpPr>
          <p:cNvPr id="71" name="PPRect#71"/>
          <p:cNvSpPr/>
          <p:nvPr/>
        </p:nvSpPr>
        <p:spPr bwMode="auto">
          <a:xfrm>
            <a:off x="6552208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72" name="PPRect#72"/>
          <p:cNvSpPr/>
          <p:nvPr/>
        </p:nvSpPr>
        <p:spPr bwMode="auto">
          <a:xfrm>
            <a:off x="7540512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73" name="PPRect#73"/>
          <p:cNvSpPr/>
          <p:nvPr/>
        </p:nvSpPr>
        <p:spPr bwMode="auto">
          <a:xfrm>
            <a:off x="292950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74" name="PPRect#74"/>
          <p:cNvSpPr/>
          <p:nvPr/>
        </p:nvSpPr>
        <p:spPr bwMode="auto">
          <a:xfrm>
            <a:off x="6222773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75" name="PPRect#75"/>
          <p:cNvSpPr/>
          <p:nvPr/>
        </p:nvSpPr>
        <p:spPr bwMode="auto">
          <a:xfrm>
            <a:off x="622385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76" name="PPRect#76"/>
          <p:cNvSpPr/>
          <p:nvPr/>
        </p:nvSpPr>
        <p:spPr bwMode="auto">
          <a:xfrm>
            <a:off x="5893338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77" name="PPRect#77"/>
          <p:cNvSpPr/>
          <p:nvPr/>
        </p:nvSpPr>
        <p:spPr bwMode="auto">
          <a:xfrm>
            <a:off x="2928427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78" name="PPRect#78"/>
          <p:cNvSpPr/>
          <p:nvPr/>
        </p:nvSpPr>
        <p:spPr bwMode="auto">
          <a:xfrm>
            <a:off x="3916731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  <p:sp>
        <p:nvSpPr>
          <p:cNvPr id="79" name="PPRect#79"/>
          <p:cNvSpPr/>
          <p:nvPr/>
        </p:nvSpPr>
        <p:spPr bwMode="auto">
          <a:xfrm>
            <a:off x="3916731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</a:t>
            </a:r>
          </a:p>
        </p:txBody>
      </p:sp>
      <p:sp>
        <p:nvSpPr>
          <p:cNvPr id="80" name="PPRect#80"/>
          <p:cNvSpPr/>
          <p:nvPr/>
        </p:nvSpPr>
        <p:spPr bwMode="auto">
          <a:xfrm>
            <a:off x="2928427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2</a:t>
            </a:r>
          </a:p>
        </p:txBody>
      </p:sp>
      <p:sp>
        <p:nvSpPr>
          <p:cNvPr id="81" name="PPRect#81"/>
          <p:cNvSpPr/>
          <p:nvPr/>
        </p:nvSpPr>
        <p:spPr bwMode="auto">
          <a:xfrm>
            <a:off x="2269558" y="6282865"/>
            <a:ext cx="329435" cy="329435"/>
          </a:xfrm>
          <a:prstGeom prst="rect">
            <a:avLst/>
          </a:prstGeom>
          <a:solidFill>
            <a:srgbClr val="FFFFFF"/>
          </a:solidFill>
          <a:ln w="139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ctr" anchorCtr="0" numCol="1" rtlCol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rif" pitchFamily="8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264 0.000 " pathEditMode="relative" ptsTypes="AA">
                                      <p:cBhvr>
                                        <p:cTn id="6" dur="8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68"/>
                            </p:stCondLst>
                            <p:childTnLst>
                              <p:par>
                                <p:cTn id="8" presetID="0" presetClass="path" presetSubtype="0" accel="0" decel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 0.000 L -0.264 0.181 " pathEditMode="relative" ptsTypes="AA">
                                      <p:cBhvr>
                                        <p:cTn id="9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13"/>
                            </p:stCondLst>
                            <p:childTnLst>
                              <p:par>
                                <p:cTn id="11" presetID="0" presetClass="path" presetSubtype="0" accel="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4 0.181 L -0.030 0.472 " pathEditMode="relative" ptsTypes="AA">
                                      <p:cBhvr>
                                        <p:cTn id="12" dur="10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63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287 0.000 " pathEditMode="relative" ptsTypes="AA">
                                      <p:cBhvr>
                                        <p:cTn id="19" dur="9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43"/>
                            </p:stCondLst>
                            <p:childTnLst>
                              <p:par>
                                <p:cTn id="21" presetID="0" presetClass="path" presetSubtype="0" accel="0" decel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 0.000 L -0.287 0.181 " pathEditMode="relative" ptsTypes="AA">
                                      <p:cBhvr>
                                        <p:cTn id="22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88"/>
                            </p:stCondLst>
                            <p:childTnLst>
                              <p:par>
                                <p:cTn id="24" presetID="0" presetClass="path" presetSubtype="0" accel="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 0.181 L 0.055 0.472 " pathEditMode="relative" ptsTypes="AA">
                                      <p:cBhvr>
                                        <p:cTn id="25" dur="13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19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311 0.000 " pathEditMode="relative" ptsTypes="AA">
                                      <p:cBhvr>
                                        <p:cTn id="32" dur="10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20"/>
                            </p:stCondLst>
                            <p:childTnLst>
                              <p:par>
                                <p:cTn id="34" presetID="0" presetClass="path" presetSubtype="0" accel="0" decel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 0.000 L -0.311 0.181 " pathEditMode="relative" ptsTypes="AA">
                                      <p:cBhvr>
                                        <p:cTn id="35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65"/>
                            </p:stCondLst>
                            <p:childTnLst>
                              <p:par>
                                <p:cTn id="37" presetID="0" presetClass="path" presetSubtype="0" accel="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 0.181 L -0.761 0.472 " pathEditMode="relative" ptsTypes="AA">
                                      <p:cBhvr>
                                        <p:cTn id="38" dur="16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106"/>
                            </p:stCondLst>
                            <p:childTnLst>
                              <p:par>
                                <p:cTn id="40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331 0.000 " pathEditMode="relative" ptsTypes="AA">
                                      <p:cBhvr>
                                        <p:cTn id="45" dur="10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85"/>
                            </p:stCondLst>
                            <p:childTnLst>
                              <p:par>
                                <p:cTn id="47" presetID="0" presetClass="path" presetSubtype="0" accel="0" decel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1 0.000 L -0.331 0.181 " pathEditMode="relative" ptsTypes="AA">
                                      <p:cBhvr>
                                        <p:cTn id="48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30"/>
                            </p:stCondLst>
                            <p:childTnLst>
                              <p:par>
                                <p:cTn id="50" presetID="0" presetClass="path" presetSubtype="0" accel="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1 0.181 L -0.133 0.472 " pathEditMode="relative" ptsTypes="AA">
                                      <p:cBhvr>
                                        <p:cTn id="51" dur="9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97"/>
                            </p:stCondLst>
                            <p:childTnLst>
                              <p:par>
                                <p:cTn id="53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361 0.000 " pathEditMode="relative" ptsTypes="AA">
                                      <p:cBhvr>
                                        <p:cTn id="58" dur="118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85"/>
                            </p:stCondLst>
                            <p:childTnLst>
                              <p:par>
                                <p:cTn id="60" presetID="0" presetClass="path" presetSubtype="0" accel="0" decel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 0.000 L -0.361 0.181 " pathEditMode="relative" ptsTypes="AA">
                                      <p:cBhvr>
                                        <p:cTn id="61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30"/>
                            </p:stCondLst>
                            <p:childTnLst>
                              <p:par>
                                <p:cTn id="63" presetID="0" presetClass="path" presetSubtype="0" accel="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 0.181 L -0.775 0.472 " pathEditMode="relative" ptsTypes="AA">
                                      <p:cBhvr>
                                        <p:cTn id="64" dur="15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166"/>
                            </p:stCondLst>
                            <p:childTnLst>
                              <p:par>
                                <p:cTn id="66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380 0.000 " pathEditMode="relative" ptsTypes="AA">
                                      <p:cBhvr>
                                        <p:cTn id="71" dur="12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48"/>
                            </p:stCondLst>
                            <p:childTnLst>
                              <p:par>
                                <p:cTn id="73" presetID="0" presetClass="path" presetSubtype="0" accel="0" decel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 0.000 L -0.380 0.181 " pathEditMode="relative" ptsTypes="AA">
                                      <p:cBhvr>
                                        <p:cTn id="74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93"/>
                            </p:stCondLst>
                            <p:childTnLst>
                              <p:par>
                                <p:cTn id="76" presetID="0" presetClass="path" presetSubtype="0" accel="0" decel="5000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 0.181 L -0.218 0.472 " pathEditMode="relative" ptsTypes="AA">
                                      <p:cBhvr>
                                        <p:cTn id="77" dur="89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85"/>
                            </p:stCondLst>
                            <p:childTnLst>
                              <p:par>
                                <p:cTn id="79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396 0.000 " pathEditMode="relative" ptsTypes="AA">
                                      <p:cBhvr>
                                        <p:cTn id="84" dur="12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98"/>
                            </p:stCondLst>
                            <p:childTnLst>
                              <p:par>
                                <p:cTn id="86" presetID="0" presetClass="path" presetSubtype="0" accel="0" decel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 0.000 L -0.396 0.181 " pathEditMode="relative" ptsTypes="AA">
                                      <p:cBhvr>
                                        <p:cTn id="87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43"/>
                            </p:stCondLst>
                            <p:childTnLst>
                              <p:par>
                                <p:cTn id="89" presetID="0" presetClass="path" presetSubtype="0" accel="0" decel="50000" fill="hold" grpId="2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6 0.181 L -0.558 0.472 " pathEditMode="relative" ptsTypes="AA">
                                      <p:cBhvr>
                                        <p:cTn id="90" dur="89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635"/>
                            </p:stCondLst>
                            <p:childTnLst>
                              <p:par>
                                <p:cTn id="92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0" presetClass="path" presetSubtype="0" accel="50000" decel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410 0.000 " pathEditMode="relative" ptsTypes="AA">
                                      <p:cBhvr>
                                        <p:cTn id="97" dur="13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45"/>
                            </p:stCondLst>
                            <p:childTnLst>
                              <p:par>
                                <p:cTn id="99" presetID="0" presetClass="path" presetSubtype="0" accel="0" decel="0" fill="hold" grpId="3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0 0.000 L -0.410 0.181 " pathEditMode="relative" ptsTypes="AA">
                                      <p:cBhvr>
                                        <p:cTn id="100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790"/>
                            </p:stCondLst>
                            <p:childTnLst>
                              <p:par>
                                <p:cTn id="102" presetID="0" presetClass="path" presetSubtype="0" accel="0" decel="50000" fill="hold" grpId="3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0 0.181 L -0.464 0.472 " pathEditMode="relative" ptsTypes="AA">
                                      <p:cBhvr>
                                        <p:cTn id="103" dur="7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28"/>
                            </p:stCondLst>
                            <p:childTnLst>
                              <p:par>
                                <p:cTn id="105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428 0.000 " pathEditMode="relative" ptsTypes="AA">
                                      <p:cBhvr>
                                        <p:cTn id="110" dur="14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05"/>
                            </p:stCondLst>
                            <p:childTnLst>
                              <p:par>
                                <p:cTn id="112" presetID="0" presetClass="path" presetSubtype="0" accel="0" decel="0" fill="hold" grpId="3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 0.000 L -0.428 0.181 " pathEditMode="relative" ptsTypes="AA">
                                      <p:cBhvr>
                                        <p:cTn id="113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15" presetID="0" presetClass="path" presetSubtype="0" accel="0" decel="50000" fill="hold" grpId="3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 0.181 L -0.482 0.428 " pathEditMode="relative" ptsTypes="AA">
                                      <p:cBhvr>
                                        <p:cTn id="116" dur="6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482"/>
                            </p:stCondLst>
                            <p:childTnLst>
                              <p:par>
                                <p:cTn id="118" presetID="1" presetClass="entr" presetSubtype="0" fill="hold" grpId="3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443 0.000 " pathEditMode="relative" ptsTypes="AA">
                                      <p:cBhvr>
                                        <p:cTn id="123" dur="14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453"/>
                            </p:stCondLst>
                            <p:childTnLst>
                              <p:par>
                                <p:cTn id="125" presetID="0" presetClass="path" presetSubtype="0" accel="0" decel="0" fill="hold" grpId="3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 0.000 L -0.443 0.181 " pathEditMode="relative" ptsTypes="AA">
                                      <p:cBhvr>
                                        <p:cTn id="126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898"/>
                            </p:stCondLst>
                            <p:childTnLst>
                              <p:par>
                                <p:cTn id="128" presetID="0" presetClass="path" presetSubtype="0" accel="0" decel="50000" fill="hold" grpId="3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3 0.181 L -0.605 0.428 " pathEditMode="relative" ptsTypes="AA">
                                      <p:cBhvr>
                                        <p:cTn id="129" dur="8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704"/>
                            </p:stCondLst>
                            <p:childTnLst>
                              <p:par>
                                <p:cTn id="131" presetID="1" presetClass="entr" presetSubtype="0" fill="hold" grpId="4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 0.000 L -0.460 0.000 " pathEditMode="relative" ptsTypes="AA">
                                      <p:cBhvr>
                                        <p:cTn id="136" dur="15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8"/>
                            </p:stCondLst>
                            <p:childTnLst>
                              <p:par>
                                <p:cTn id="138" presetID="0" presetClass="path" presetSubtype="0" accel="0" decel="0" fill="hold" grpId="4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 0.000 L -0.460 0.181 " pathEditMode="relative" ptsTypes="AA">
                                      <p:cBhvr>
                                        <p:cTn id="139" dur="4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953"/>
                            </p:stCondLst>
                            <p:childTnLst>
                              <p:par>
                                <p:cTn id="141" presetID="0" presetClass="path" presetSubtype="0" accel="0" decel="50000" fill="hold" grpId="4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0 0.181 L -0.694 0.472 " pathEditMode="relative" ptsTypes="AA">
                                      <p:cBhvr>
                                        <p:cTn id="142" dur="10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3"/>
                            </p:stCondLst>
                            <p:childTnLst>
                              <p:par>
                                <p:cTn id="144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45" animBg="1"/>
      <p:bldP spid="70" grpId="46" animBg="1"/>
      <p:bldP spid="70" grpId="47" animBg="1"/>
      <p:bldP spid="71" grpId="48" animBg="1"/>
      <p:bldP spid="69" grpId="49" animBg="1"/>
      <p:bldP spid="69" grpId="50" animBg="1"/>
      <p:bldP spid="69" grpId="51" animBg="1"/>
      <p:bldP spid="72" grpId="52" animBg="1"/>
      <p:bldP spid="68" grpId="53" animBg="1"/>
      <p:bldP spid="68" grpId="54" animBg="1"/>
      <p:bldP spid="68" grpId="55" animBg="1"/>
      <p:bldP spid="73" grpId="56" animBg="1"/>
      <p:bldP spid="67" grpId="57" animBg="1"/>
      <p:bldP spid="67" grpId="58" animBg="1"/>
      <p:bldP spid="67" grpId="59" animBg="1"/>
      <p:bldP spid="74" grpId="60" animBg="1"/>
      <p:bldP spid="65" grpId="61" animBg="1"/>
      <p:bldP spid="65" grpId="62" animBg="1"/>
      <p:bldP spid="65" grpId="63" animBg="1"/>
      <p:bldP spid="75" grpId="64" animBg="1"/>
      <p:bldP spid="64" grpId="65" animBg="1"/>
      <p:bldP spid="64" grpId="66" animBg="1"/>
      <p:bldP spid="64" grpId="67" animBg="1"/>
      <p:bldP spid="76" grpId="68" animBg="1"/>
      <p:bldP spid="63" grpId="69" animBg="1"/>
      <p:bldP spid="63" grpId="70" animBg="1"/>
      <p:bldP spid="63" grpId="71" animBg="1"/>
      <p:bldP spid="77" grpId="72" animBg="1"/>
      <p:bldP spid="62" grpId="73" animBg="1"/>
      <p:bldP spid="62" grpId="74" animBg="1"/>
      <p:bldP spid="62" grpId="75" animBg="1"/>
      <p:bldP spid="78" grpId="76" animBg="1"/>
      <p:bldP spid="61" grpId="77" animBg="1"/>
      <p:bldP spid="61" grpId="78" animBg="1"/>
      <p:bldP spid="61" grpId="79" animBg="1"/>
      <p:bldP spid="79" grpId="80" animBg="1"/>
      <p:bldP spid="60" grpId="81" animBg="1"/>
      <p:bldP spid="60" grpId="82" animBg="1"/>
      <p:bldP spid="60" grpId="83" animBg="1"/>
      <p:bldP spid="80" grpId="84" animBg="1"/>
      <p:bldP spid="59" grpId="85" animBg="1"/>
      <p:bldP spid="59" grpId="86" animBg="1"/>
      <p:bldP spid="59" grpId="87" animBg="1"/>
      <p:bldP spid="81" grpId="88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PresentationFormat>On-screen Show (4:3)</PresentationFormat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Letter Frequencies</vt:lpstr>
    </vt:vector>
  </TitlesOfParts>
  <Company>Stanford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</dc:title>
  <cp:lastModifiedBy>eroberts</cp:lastModifiedBy>
  <cp:revision>1</cp:revision>
  <dcterms:created xsi:type="dcterms:W3CDTF">2016-04-12T04:03:22Z</dcterms:created>
  <dcterms:modified xsi:type="dcterms:W3CDTF">2016-04-12T04:03:22Z</dcterms:modified>
</cp:coreProperties>
</file>