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PLine#1"/>
          <p:cNvSpPr>
            <a:spLocks noChangeShapeType="1"/>
          </p:cNvSpPr>
          <p:nvPr/>
        </p:nvSpPr>
        <p:spPr bwMode="auto">
          <a:xfrm flipV="1">
            <a:off x="6975000" y="1395000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2" name="PPLine#2"/>
          <p:cNvSpPr>
            <a:spLocks noChangeShapeType="1"/>
          </p:cNvSpPr>
          <p:nvPr/>
        </p:nvSpPr>
        <p:spPr bwMode="auto">
          <a:xfrm>
            <a:off x="8370000" y="1395000"/>
            <a:ext cx="0" cy="4889475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3" name="PPLine#3"/>
          <p:cNvSpPr>
            <a:spLocks noChangeShapeType="1"/>
          </p:cNvSpPr>
          <p:nvPr/>
        </p:nvSpPr>
        <p:spPr bwMode="auto">
          <a:xfrm flipV="1">
            <a:off x="6975000" y="2005313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4" name="PPLine#4"/>
          <p:cNvSpPr>
            <a:spLocks noChangeShapeType="1"/>
          </p:cNvSpPr>
          <p:nvPr/>
        </p:nvSpPr>
        <p:spPr bwMode="auto">
          <a:xfrm flipV="1">
            <a:off x="6975000" y="2615625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5" name="PPLine#5"/>
          <p:cNvSpPr>
            <a:spLocks noChangeShapeType="1"/>
          </p:cNvSpPr>
          <p:nvPr/>
        </p:nvSpPr>
        <p:spPr bwMode="auto">
          <a:xfrm flipV="1">
            <a:off x="6975000" y="3225938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6" name="PPLine#6"/>
          <p:cNvSpPr>
            <a:spLocks noChangeShapeType="1"/>
          </p:cNvSpPr>
          <p:nvPr/>
        </p:nvSpPr>
        <p:spPr bwMode="auto">
          <a:xfrm flipV="1">
            <a:off x="6975000" y="3836250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7" name="PPLine#7"/>
          <p:cNvSpPr>
            <a:spLocks noChangeShapeType="1"/>
          </p:cNvSpPr>
          <p:nvPr/>
        </p:nvSpPr>
        <p:spPr bwMode="auto">
          <a:xfrm flipV="1">
            <a:off x="6975000" y="4446563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8" name="PPLine#8"/>
          <p:cNvSpPr>
            <a:spLocks noChangeShapeType="1"/>
          </p:cNvSpPr>
          <p:nvPr/>
        </p:nvSpPr>
        <p:spPr bwMode="auto">
          <a:xfrm flipV="1">
            <a:off x="6975000" y="5056875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9" name="PPLine#9"/>
          <p:cNvSpPr>
            <a:spLocks noChangeShapeType="1"/>
          </p:cNvSpPr>
          <p:nvPr/>
        </p:nvSpPr>
        <p:spPr bwMode="auto">
          <a:xfrm flipV="1">
            <a:off x="6975000" y="5667188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10" name="PPLine#10"/>
          <p:cNvSpPr>
            <a:spLocks noChangeShapeType="1"/>
          </p:cNvSpPr>
          <p:nvPr/>
        </p:nvSpPr>
        <p:spPr bwMode="auto">
          <a:xfrm flipV="1">
            <a:off x="6975000" y="6277500"/>
            <a:ext cx="1401975" cy="0"/>
          </a:xfrm>
          <a:prstGeom prst="line">
            <a:avLst/>
          </a:prstGeom>
          <a:noFill/>
          <a:ln w="279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11" name="PPCard#11"/>
          <p:cNvSpPr/>
          <p:nvPr/>
        </p:nvSpPr>
        <p:spPr bwMode="auto">
          <a:xfrm>
            <a:off x="3766500" y="1674000"/>
            <a:ext cx="1185750" cy="49523"/>
          </a:xfrm>
          <a:prstGeom prst="rect">
            <a:avLst/>
          </a:prstGeom>
          <a:solidFill>
            <a:srgbClr val="FF00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2" name="PPCard#12"/>
          <p:cNvSpPr/>
          <p:nvPr/>
        </p:nvSpPr>
        <p:spPr bwMode="auto">
          <a:xfrm>
            <a:off x="3766500" y="1761746"/>
            <a:ext cx="1185750" cy="49523"/>
          </a:xfrm>
          <a:prstGeom prst="rect">
            <a:avLst/>
          </a:prstGeom>
          <a:solidFill>
            <a:srgbClr val="FF1A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3" name="PPCard#13"/>
          <p:cNvSpPr/>
          <p:nvPr/>
        </p:nvSpPr>
        <p:spPr bwMode="auto">
          <a:xfrm>
            <a:off x="3766500" y="1849491"/>
            <a:ext cx="1185750" cy="49523"/>
          </a:xfrm>
          <a:prstGeom prst="rect">
            <a:avLst/>
          </a:prstGeom>
          <a:solidFill>
            <a:srgbClr val="FF33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4" name="PPCard#14"/>
          <p:cNvSpPr/>
          <p:nvPr/>
        </p:nvSpPr>
        <p:spPr bwMode="auto">
          <a:xfrm>
            <a:off x="3766500" y="1937237"/>
            <a:ext cx="1185750" cy="49523"/>
          </a:xfrm>
          <a:prstGeom prst="rect">
            <a:avLst/>
          </a:prstGeom>
          <a:solidFill>
            <a:srgbClr val="FF4D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5" name="PPCard#15"/>
          <p:cNvSpPr/>
          <p:nvPr/>
        </p:nvSpPr>
        <p:spPr bwMode="auto">
          <a:xfrm>
            <a:off x="3766500" y="2024982"/>
            <a:ext cx="1185750" cy="49523"/>
          </a:xfrm>
          <a:prstGeom prst="rect">
            <a:avLst/>
          </a:prstGeom>
          <a:solidFill>
            <a:srgbClr val="FF66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6" name="PPCard#16"/>
          <p:cNvSpPr/>
          <p:nvPr/>
        </p:nvSpPr>
        <p:spPr bwMode="auto">
          <a:xfrm>
            <a:off x="3766500" y="2112728"/>
            <a:ext cx="1185750" cy="49523"/>
          </a:xfrm>
          <a:prstGeom prst="rect">
            <a:avLst/>
          </a:prstGeom>
          <a:solidFill>
            <a:srgbClr val="FF80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7" name="PPCard#17"/>
          <p:cNvSpPr/>
          <p:nvPr/>
        </p:nvSpPr>
        <p:spPr bwMode="auto">
          <a:xfrm>
            <a:off x="3766500" y="2200473"/>
            <a:ext cx="1185750" cy="49523"/>
          </a:xfrm>
          <a:prstGeom prst="rect">
            <a:avLst/>
          </a:prstGeom>
          <a:solidFill>
            <a:srgbClr val="FF9A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8" name="PPCard#18"/>
          <p:cNvSpPr/>
          <p:nvPr/>
        </p:nvSpPr>
        <p:spPr bwMode="auto">
          <a:xfrm>
            <a:off x="3766500" y="2288218"/>
            <a:ext cx="1185750" cy="49523"/>
          </a:xfrm>
          <a:prstGeom prst="rect">
            <a:avLst/>
          </a:prstGeom>
          <a:solidFill>
            <a:srgbClr val="FFB3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9" name="PPCard#19"/>
          <p:cNvSpPr/>
          <p:nvPr/>
        </p:nvSpPr>
        <p:spPr bwMode="auto">
          <a:xfrm>
            <a:off x="3766500" y="2375964"/>
            <a:ext cx="1185750" cy="49523"/>
          </a:xfrm>
          <a:prstGeom prst="rect">
            <a:avLst/>
          </a:prstGeom>
          <a:solidFill>
            <a:srgbClr val="FFCD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0" name="PPCard#20"/>
          <p:cNvSpPr/>
          <p:nvPr/>
        </p:nvSpPr>
        <p:spPr bwMode="auto">
          <a:xfrm>
            <a:off x="3766500" y="2463709"/>
            <a:ext cx="1185750" cy="49523"/>
          </a:xfrm>
          <a:prstGeom prst="rect">
            <a:avLst/>
          </a:prstGeom>
          <a:solidFill>
            <a:srgbClr val="FFE6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1" name="PPCard#21"/>
          <p:cNvSpPr/>
          <p:nvPr/>
        </p:nvSpPr>
        <p:spPr bwMode="auto">
          <a:xfrm>
            <a:off x="3766500" y="2551455"/>
            <a:ext cx="1185750" cy="49523"/>
          </a:xfrm>
          <a:prstGeom prst="rect">
            <a:avLst/>
          </a:prstGeom>
          <a:solidFill>
            <a:srgbClr val="FE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2" name="PPCard#22"/>
          <p:cNvSpPr/>
          <p:nvPr/>
        </p:nvSpPr>
        <p:spPr bwMode="auto">
          <a:xfrm>
            <a:off x="3766500" y="2639200"/>
            <a:ext cx="1185750" cy="49523"/>
          </a:xfrm>
          <a:prstGeom prst="rect">
            <a:avLst/>
          </a:prstGeom>
          <a:solidFill>
            <a:srgbClr val="E4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3" name="PPCard#23"/>
          <p:cNvSpPr/>
          <p:nvPr/>
        </p:nvSpPr>
        <p:spPr bwMode="auto">
          <a:xfrm>
            <a:off x="3766500" y="2726946"/>
            <a:ext cx="1185750" cy="49523"/>
          </a:xfrm>
          <a:prstGeom prst="rect">
            <a:avLst/>
          </a:prstGeom>
          <a:solidFill>
            <a:srgbClr val="CB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4" name="PPCard#24"/>
          <p:cNvSpPr/>
          <p:nvPr/>
        </p:nvSpPr>
        <p:spPr bwMode="auto">
          <a:xfrm>
            <a:off x="3766500" y="2814691"/>
            <a:ext cx="1185750" cy="49523"/>
          </a:xfrm>
          <a:prstGeom prst="rect">
            <a:avLst/>
          </a:prstGeom>
          <a:solidFill>
            <a:srgbClr val="B1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5" name="PPCard#25"/>
          <p:cNvSpPr/>
          <p:nvPr/>
        </p:nvSpPr>
        <p:spPr bwMode="auto">
          <a:xfrm>
            <a:off x="3766500" y="2902437"/>
            <a:ext cx="1185750" cy="49523"/>
          </a:xfrm>
          <a:prstGeom prst="rect">
            <a:avLst/>
          </a:prstGeom>
          <a:solidFill>
            <a:srgbClr val="98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6" name="PPCard#26"/>
          <p:cNvSpPr/>
          <p:nvPr/>
        </p:nvSpPr>
        <p:spPr bwMode="auto">
          <a:xfrm>
            <a:off x="3766500" y="2990182"/>
            <a:ext cx="1185750" cy="49523"/>
          </a:xfrm>
          <a:prstGeom prst="rect">
            <a:avLst/>
          </a:prstGeom>
          <a:solidFill>
            <a:srgbClr val="7E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7" name="PPCard#27"/>
          <p:cNvSpPr/>
          <p:nvPr/>
        </p:nvSpPr>
        <p:spPr bwMode="auto">
          <a:xfrm>
            <a:off x="3766500" y="3077928"/>
            <a:ext cx="1185750" cy="49523"/>
          </a:xfrm>
          <a:prstGeom prst="rect">
            <a:avLst/>
          </a:prstGeom>
          <a:solidFill>
            <a:srgbClr val="64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8" name="PPCard#28"/>
          <p:cNvSpPr/>
          <p:nvPr/>
        </p:nvSpPr>
        <p:spPr bwMode="auto">
          <a:xfrm>
            <a:off x="3766500" y="3165673"/>
            <a:ext cx="1185750" cy="49523"/>
          </a:xfrm>
          <a:prstGeom prst="rect">
            <a:avLst/>
          </a:prstGeom>
          <a:solidFill>
            <a:srgbClr val="4B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9" name="PPCard#29"/>
          <p:cNvSpPr/>
          <p:nvPr/>
        </p:nvSpPr>
        <p:spPr bwMode="auto">
          <a:xfrm>
            <a:off x="3766500" y="3253419"/>
            <a:ext cx="1185750" cy="49523"/>
          </a:xfrm>
          <a:prstGeom prst="rect">
            <a:avLst/>
          </a:prstGeom>
          <a:solidFill>
            <a:srgbClr val="31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0" name="PPCard#30"/>
          <p:cNvSpPr/>
          <p:nvPr/>
        </p:nvSpPr>
        <p:spPr bwMode="auto">
          <a:xfrm>
            <a:off x="3766500" y="3341164"/>
            <a:ext cx="1185750" cy="49523"/>
          </a:xfrm>
          <a:prstGeom prst="rect">
            <a:avLst/>
          </a:prstGeom>
          <a:solidFill>
            <a:srgbClr val="18FF00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1" name="PPCard#31"/>
          <p:cNvSpPr/>
          <p:nvPr/>
        </p:nvSpPr>
        <p:spPr bwMode="auto">
          <a:xfrm>
            <a:off x="3766500" y="3428910"/>
            <a:ext cx="1185750" cy="49523"/>
          </a:xfrm>
          <a:prstGeom prst="rect">
            <a:avLst/>
          </a:prstGeom>
          <a:solidFill>
            <a:srgbClr val="00FF02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2" name="PPCard#32"/>
          <p:cNvSpPr/>
          <p:nvPr/>
        </p:nvSpPr>
        <p:spPr bwMode="auto">
          <a:xfrm>
            <a:off x="3766500" y="3516655"/>
            <a:ext cx="1185750" cy="49523"/>
          </a:xfrm>
          <a:prstGeom prst="rect">
            <a:avLst/>
          </a:prstGeom>
          <a:solidFill>
            <a:srgbClr val="00FF1C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3" name="PPCard#33"/>
          <p:cNvSpPr/>
          <p:nvPr/>
        </p:nvSpPr>
        <p:spPr bwMode="auto">
          <a:xfrm>
            <a:off x="3766500" y="3604401"/>
            <a:ext cx="1185750" cy="49523"/>
          </a:xfrm>
          <a:prstGeom prst="rect">
            <a:avLst/>
          </a:prstGeom>
          <a:solidFill>
            <a:srgbClr val="00FF35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4" name="PPCard#34"/>
          <p:cNvSpPr/>
          <p:nvPr/>
        </p:nvSpPr>
        <p:spPr bwMode="auto">
          <a:xfrm>
            <a:off x="3766500" y="3692146"/>
            <a:ext cx="1185750" cy="49523"/>
          </a:xfrm>
          <a:prstGeom prst="rect">
            <a:avLst/>
          </a:prstGeom>
          <a:solidFill>
            <a:srgbClr val="00FF4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5" name="PPCard#35"/>
          <p:cNvSpPr/>
          <p:nvPr/>
        </p:nvSpPr>
        <p:spPr bwMode="auto">
          <a:xfrm>
            <a:off x="3766500" y="3779892"/>
            <a:ext cx="1185750" cy="49523"/>
          </a:xfrm>
          <a:prstGeom prst="rect">
            <a:avLst/>
          </a:prstGeom>
          <a:solidFill>
            <a:srgbClr val="00FF68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6" name="PPCard#36"/>
          <p:cNvSpPr/>
          <p:nvPr/>
        </p:nvSpPr>
        <p:spPr bwMode="auto">
          <a:xfrm>
            <a:off x="3766500" y="3867637"/>
            <a:ext cx="1185750" cy="49523"/>
          </a:xfrm>
          <a:prstGeom prst="rect">
            <a:avLst/>
          </a:prstGeom>
          <a:solidFill>
            <a:srgbClr val="00FF82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7" name="PPCard#37"/>
          <p:cNvSpPr/>
          <p:nvPr/>
        </p:nvSpPr>
        <p:spPr bwMode="auto">
          <a:xfrm>
            <a:off x="3766500" y="3955383"/>
            <a:ext cx="1185750" cy="49523"/>
          </a:xfrm>
          <a:prstGeom prst="rect">
            <a:avLst/>
          </a:prstGeom>
          <a:solidFill>
            <a:srgbClr val="00FF9C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8" name="PPCard#38"/>
          <p:cNvSpPr/>
          <p:nvPr/>
        </p:nvSpPr>
        <p:spPr bwMode="auto">
          <a:xfrm>
            <a:off x="3766500" y="4043129"/>
            <a:ext cx="1185750" cy="49523"/>
          </a:xfrm>
          <a:prstGeom prst="rect">
            <a:avLst/>
          </a:prstGeom>
          <a:solidFill>
            <a:srgbClr val="00FFB5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9" name="PPCard#39"/>
          <p:cNvSpPr/>
          <p:nvPr/>
        </p:nvSpPr>
        <p:spPr bwMode="auto">
          <a:xfrm>
            <a:off x="3766500" y="4130874"/>
            <a:ext cx="1185750" cy="49523"/>
          </a:xfrm>
          <a:prstGeom prst="rect">
            <a:avLst/>
          </a:prstGeom>
          <a:solidFill>
            <a:srgbClr val="00FFC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0" name="PPCard#40"/>
          <p:cNvSpPr/>
          <p:nvPr/>
        </p:nvSpPr>
        <p:spPr bwMode="auto">
          <a:xfrm>
            <a:off x="3766500" y="4218620"/>
            <a:ext cx="1185750" cy="49523"/>
          </a:xfrm>
          <a:prstGeom prst="rect">
            <a:avLst/>
          </a:prstGeom>
          <a:solidFill>
            <a:srgbClr val="00FFE8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1" name="PPCard#41"/>
          <p:cNvSpPr/>
          <p:nvPr/>
        </p:nvSpPr>
        <p:spPr bwMode="auto">
          <a:xfrm>
            <a:off x="3766500" y="4306365"/>
            <a:ext cx="1185750" cy="49523"/>
          </a:xfrm>
          <a:prstGeom prst="rect">
            <a:avLst/>
          </a:prstGeom>
          <a:solidFill>
            <a:srgbClr val="00FC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2" name="PPCard#42"/>
          <p:cNvSpPr/>
          <p:nvPr/>
        </p:nvSpPr>
        <p:spPr bwMode="auto">
          <a:xfrm>
            <a:off x="3766500" y="4394111"/>
            <a:ext cx="1185750" cy="49523"/>
          </a:xfrm>
          <a:prstGeom prst="rect">
            <a:avLst/>
          </a:prstGeom>
          <a:solidFill>
            <a:srgbClr val="00E2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3" name="PPCard#43"/>
          <p:cNvSpPr/>
          <p:nvPr/>
        </p:nvSpPr>
        <p:spPr bwMode="auto">
          <a:xfrm>
            <a:off x="3766500" y="4481856"/>
            <a:ext cx="1185750" cy="49523"/>
          </a:xfrm>
          <a:prstGeom prst="rect">
            <a:avLst/>
          </a:prstGeom>
          <a:solidFill>
            <a:srgbClr val="00C9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4" name="PPCard#44"/>
          <p:cNvSpPr/>
          <p:nvPr/>
        </p:nvSpPr>
        <p:spPr bwMode="auto">
          <a:xfrm>
            <a:off x="3766500" y="4569602"/>
            <a:ext cx="1185750" cy="49523"/>
          </a:xfrm>
          <a:prstGeom prst="rect">
            <a:avLst/>
          </a:prstGeom>
          <a:solidFill>
            <a:srgbClr val="00AF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5" name="PPCard#45"/>
          <p:cNvSpPr/>
          <p:nvPr/>
        </p:nvSpPr>
        <p:spPr bwMode="auto">
          <a:xfrm>
            <a:off x="3766500" y="4657347"/>
            <a:ext cx="1185750" cy="49523"/>
          </a:xfrm>
          <a:prstGeom prst="rect">
            <a:avLst/>
          </a:prstGeom>
          <a:solidFill>
            <a:srgbClr val="0096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6" name="PPCard#46"/>
          <p:cNvSpPr/>
          <p:nvPr/>
        </p:nvSpPr>
        <p:spPr bwMode="auto">
          <a:xfrm>
            <a:off x="3766500" y="4745093"/>
            <a:ext cx="1185750" cy="49523"/>
          </a:xfrm>
          <a:prstGeom prst="rect">
            <a:avLst/>
          </a:prstGeom>
          <a:solidFill>
            <a:srgbClr val="007C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7" name="PPCard#47"/>
          <p:cNvSpPr/>
          <p:nvPr/>
        </p:nvSpPr>
        <p:spPr bwMode="auto">
          <a:xfrm>
            <a:off x="3766500" y="4832838"/>
            <a:ext cx="1185750" cy="49523"/>
          </a:xfrm>
          <a:prstGeom prst="rect">
            <a:avLst/>
          </a:prstGeom>
          <a:solidFill>
            <a:srgbClr val="0062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8" name="PPCard#48"/>
          <p:cNvSpPr/>
          <p:nvPr/>
        </p:nvSpPr>
        <p:spPr bwMode="auto">
          <a:xfrm>
            <a:off x="3766500" y="4920584"/>
            <a:ext cx="1185750" cy="49523"/>
          </a:xfrm>
          <a:prstGeom prst="rect">
            <a:avLst/>
          </a:prstGeom>
          <a:solidFill>
            <a:srgbClr val="0049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9" name="PPCard#49"/>
          <p:cNvSpPr/>
          <p:nvPr/>
        </p:nvSpPr>
        <p:spPr bwMode="auto">
          <a:xfrm>
            <a:off x="3766500" y="5008329"/>
            <a:ext cx="1185750" cy="49523"/>
          </a:xfrm>
          <a:prstGeom prst="rect">
            <a:avLst/>
          </a:prstGeom>
          <a:solidFill>
            <a:srgbClr val="002F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0" name="PPCard#50"/>
          <p:cNvSpPr/>
          <p:nvPr/>
        </p:nvSpPr>
        <p:spPr bwMode="auto">
          <a:xfrm>
            <a:off x="3766500" y="5096075"/>
            <a:ext cx="1185750" cy="49523"/>
          </a:xfrm>
          <a:prstGeom prst="rect">
            <a:avLst/>
          </a:prstGeom>
          <a:solidFill>
            <a:srgbClr val="0016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1" name="PPCard#51"/>
          <p:cNvSpPr/>
          <p:nvPr/>
        </p:nvSpPr>
        <p:spPr bwMode="auto">
          <a:xfrm>
            <a:off x="3766500" y="5183820"/>
            <a:ext cx="1185750" cy="49523"/>
          </a:xfrm>
          <a:prstGeom prst="rect">
            <a:avLst/>
          </a:prstGeom>
          <a:solidFill>
            <a:srgbClr val="04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2" name="PPCard#52"/>
          <p:cNvSpPr/>
          <p:nvPr/>
        </p:nvSpPr>
        <p:spPr bwMode="auto">
          <a:xfrm>
            <a:off x="3766500" y="5271566"/>
            <a:ext cx="1185750" cy="49523"/>
          </a:xfrm>
          <a:prstGeom prst="rect">
            <a:avLst/>
          </a:prstGeom>
          <a:solidFill>
            <a:srgbClr val="1E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3" name="PPCard#53"/>
          <p:cNvSpPr/>
          <p:nvPr/>
        </p:nvSpPr>
        <p:spPr bwMode="auto">
          <a:xfrm>
            <a:off x="3766500" y="5359311"/>
            <a:ext cx="1185750" cy="49523"/>
          </a:xfrm>
          <a:prstGeom prst="rect">
            <a:avLst/>
          </a:prstGeom>
          <a:solidFill>
            <a:srgbClr val="37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4" name="PPCard#54"/>
          <p:cNvSpPr/>
          <p:nvPr/>
        </p:nvSpPr>
        <p:spPr bwMode="auto">
          <a:xfrm>
            <a:off x="3766500" y="5447057"/>
            <a:ext cx="1185750" cy="49523"/>
          </a:xfrm>
          <a:prstGeom prst="rect">
            <a:avLst/>
          </a:prstGeom>
          <a:solidFill>
            <a:srgbClr val="51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5" name="PPCard#55"/>
          <p:cNvSpPr/>
          <p:nvPr/>
        </p:nvSpPr>
        <p:spPr bwMode="auto">
          <a:xfrm>
            <a:off x="3766500" y="5534802"/>
            <a:ext cx="1185750" cy="49523"/>
          </a:xfrm>
          <a:prstGeom prst="rect">
            <a:avLst/>
          </a:prstGeom>
          <a:solidFill>
            <a:srgbClr val="6A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6" name="PPCard#56"/>
          <p:cNvSpPr/>
          <p:nvPr/>
        </p:nvSpPr>
        <p:spPr bwMode="auto">
          <a:xfrm>
            <a:off x="3766500" y="5622548"/>
            <a:ext cx="1185750" cy="49523"/>
          </a:xfrm>
          <a:prstGeom prst="rect">
            <a:avLst/>
          </a:prstGeom>
          <a:solidFill>
            <a:srgbClr val="84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7" name="PPCard#57"/>
          <p:cNvSpPr/>
          <p:nvPr/>
        </p:nvSpPr>
        <p:spPr bwMode="auto">
          <a:xfrm>
            <a:off x="3766500" y="5710293"/>
            <a:ext cx="1185750" cy="49523"/>
          </a:xfrm>
          <a:prstGeom prst="rect">
            <a:avLst/>
          </a:prstGeom>
          <a:solidFill>
            <a:srgbClr val="9E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8" name="PPCard#58"/>
          <p:cNvSpPr/>
          <p:nvPr/>
        </p:nvSpPr>
        <p:spPr bwMode="auto">
          <a:xfrm>
            <a:off x="3766500" y="5798039"/>
            <a:ext cx="1185750" cy="49523"/>
          </a:xfrm>
          <a:prstGeom prst="rect">
            <a:avLst/>
          </a:prstGeom>
          <a:solidFill>
            <a:srgbClr val="B7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9" name="PPCard#59"/>
          <p:cNvSpPr/>
          <p:nvPr/>
        </p:nvSpPr>
        <p:spPr bwMode="auto">
          <a:xfrm>
            <a:off x="3766500" y="5885784"/>
            <a:ext cx="1185750" cy="49523"/>
          </a:xfrm>
          <a:prstGeom prst="rect">
            <a:avLst/>
          </a:prstGeom>
          <a:solidFill>
            <a:srgbClr val="D1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0" name="PPCard#60"/>
          <p:cNvSpPr/>
          <p:nvPr/>
        </p:nvSpPr>
        <p:spPr bwMode="auto">
          <a:xfrm>
            <a:off x="3766500" y="5973530"/>
            <a:ext cx="1185750" cy="49523"/>
          </a:xfrm>
          <a:prstGeom prst="rect">
            <a:avLst/>
          </a:prstGeom>
          <a:solidFill>
            <a:srgbClr val="EA00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1" name="PPCard#61"/>
          <p:cNvSpPr/>
          <p:nvPr/>
        </p:nvSpPr>
        <p:spPr bwMode="auto">
          <a:xfrm>
            <a:off x="3766500" y="6061275"/>
            <a:ext cx="1185750" cy="49523"/>
          </a:xfrm>
          <a:prstGeom prst="rect">
            <a:avLst/>
          </a:prstGeom>
          <a:solidFill>
            <a:srgbClr val="FF00FA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2" name="PPCard#62"/>
          <p:cNvSpPr/>
          <p:nvPr/>
        </p:nvSpPr>
        <p:spPr bwMode="auto">
          <a:xfrm>
            <a:off x="3766500" y="6149021"/>
            <a:ext cx="1185750" cy="49523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5000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7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8"/>
                            </p:stCondLst>
                            <p:childTnLst>
                              <p:par>
                                <p:cTn id="9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484 " pathEditMode="relative" ptsTypes="AA">
                                      <p:cBhvr>
                                        <p:cTn id="10" dur="9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69"/>
                            </p:stCondLst>
                            <p:childTnLst>
                              <p:par>
                                <p:cTn id="12" presetID="0" presetClass="path" presetSubtype="0" accel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84 L 0.358 0.484 " pathEditMode="relative" ptsTypes="AA">
                                      <p:cBhvr>
                                        <p:cTn id="13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7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8"/>
                            </p:stCondLst>
                            <p:childTnLst>
                              <p:par>
                                <p:cTn id="19" presetID="0" presetClass="path" presetSubtype="0" accel="0" decel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649 " pathEditMode="relative" ptsTypes="AA">
                                      <p:cBhvr>
                                        <p:cTn id="20" dur="12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92"/>
                            </p:stCondLst>
                            <p:childTnLst>
                              <p:par>
                                <p:cTn id="22" presetID="0" presetClass="path" presetSubtype="0" accel="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649 L 0.358 0.649 " pathEditMode="relative" ptsTypes="AA">
                                      <p:cBhvr>
                                        <p:cTn id="23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7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8"/>
                            </p:stCondLst>
                            <p:childTnLst>
                              <p:par>
                                <p:cTn id="29" presetID="0" presetClass="path" presetSubtype="0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281 " pathEditMode="relative" ptsTypes="AA">
                                      <p:cBhvr>
                                        <p:cTn id="30" dur="5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74"/>
                            </p:stCondLst>
                            <p:childTnLst>
                              <p:par>
                                <p:cTn id="32" presetID="0" presetClass="path" presetSubtype="0" accel="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81 L 0.358 0.281 " pathEditMode="relative" ptsTypes="AA">
                                      <p:cBhvr>
                                        <p:cTn id="33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82"/>
                            </p:stCondLst>
                            <p:childTnLst>
                              <p:par>
                                <p:cTn id="35" presetID="0" presetClass="path" presetSubtype="0" accel="5000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3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"/>
                            </p:stCondLst>
                            <p:childTnLst>
                              <p:par>
                                <p:cTn id="38" presetID="0" presetClass="path" presetSubtype="0" accel="0" decel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624 " pathEditMode="relative" ptsTypes="AA">
                                      <p:cBhvr>
                                        <p:cTn id="39" dur="2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6"/>
                            </p:stCondLst>
                            <p:childTnLst>
                              <p:par>
                                <p:cTn id="41" presetID="0" presetClass="path" presetSubtype="0" accel="0" decel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49 L 0.358 0.642 " pathEditMode="relative" ptsTypes="AA">
                                      <p:cBhvr>
                                        <p:cTn id="4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624 L 0.358 0.624 " pathEditMode="relative" ptsTypes="AA">
                                      <p:cBhvr>
                                        <p:cTn id="4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4"/>
                            </p:stCondLst>
                            <p:childTnLst>
                              <p:par>
                                <p:cTn id="46" presetID="0" presetClass="path" presetSubtype="0" accel="5000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4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92"/>
                            </p:stCondLst>
                            <p:childTnLst>
                              <p:par>
                                <p:cTn id="49" presetID="0" presetClass="path" presetSubtype="0" accel="0" decel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522 " pathEditMode="relative" ptsTypes="AA">
                                      <p:cBhvr>
                                        <p:cTn id="50" dur="1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64"/>
                            </p:stCondLst>
                            <p:childTnLst>
                              <p:par>
                                <p:cTn id="52" presetID="0" presetClass="path" presetSubtype="0" accel="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522 L 0.358 0.522 " pathEditMode="relative" ptsTypes="AA">
                                      <p:cBhvr>
                                        <p:cTn id="5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32"/>
                            </p:stCondLst>
                            <p:childTnLst>
                              <p:par>
                                <p:cTn id="55" presetID="0" presetClass="path" presetSubtype="0" accel="50000" decel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5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584 " pathEditMode="relative" ptsTypes="AA">
                                      <p:cBhvr>
                                        <p:cTn id="59" dur="1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93"/>
                            </p:stCondLst>
                            <p:childTnLst>
                              <p:par>
                                <p:cTn id="61" presetID="0" presetClass="path" presetSubtype="0" accel="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584 L 0.358 0.584 " pathEditMode="relative" ptsTypes="AA">
                                      <p:cBhvr>
                                        <p:cTn id="6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61"/>
                            </p:stCondLst>
                            <p:childTnLst>
                              <p:par>
                                <p:cTn id="64" presetID="0" presetClass="path" presetSubtype="0" accel="50000" decel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6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29"/>
                            </p:stCondLst>
                            <p:childTnLst>
                              <p:par>
                                <p:cTn id="67" presetID="0" presetClass="path" presetSubtype="0" accel="0" decel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230 " pathEditMode="relative" ptsTypes="AA">
                                      <p:cBhvr>
                                        <p:cTn id="68" dur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7"/>
                            </p:stCondLst>
                            <p:childTnLst>
                              <p:par>
                                <p:cTn id="70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81 L 0.358 0.274 " pathEditMode="relative" ptsTypes="AA">
                                      <p:cBhvr>
                                        <p:cTn id="7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0" decel="5000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30 L 0.358 0.230 " pathEditMode="relative" ptsTypes="AA">
                                      <p:cBhvr>
                                        <p:cTn id="7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75"/>
                            </p:stCondLst>
                            <p:childTnLst>
                              <p:par>
                                <p:cTn id="75" presetID="0" presetClass="path" presetSubtype="0" accel="5000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7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43"/>
                            </p:stCondLst>
                            <p:childTnLst>
                              <p:par>
                                <p:cTn id="78" presetID="0" presetClass="path" presetSubtype="0" accel="0" decel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306 " pathEditMode="relative" ptsTypes="AA">
                                      <p:cBhvr>
                                        <p:cTn id="79" dur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46"/>
                            </p:stCondLst>
                            <p:childTnLst>
                              <p:par>
                                <p:cTn id="81" presetID="0" presetClass="path" presetSubtype="0" accel="0" decel="5000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306 L 0.358 0.306 " pathEditMode="relative" ptsTypes="AA">
                                      <p:cBhvr>
                                        <p:cTn id="8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14"/>
                            </p:stCondLst>
                            <p:childTnLst>
                              <p:par>
                                <p:cTn id="84" presetID="0" presetClass="path" presetSubtype="0" accel="50000" decel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8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882"/>
                            </p:stCondLst>
                            <p:childTnLst>
                              <p:par>
                                <p:cTn id="87" presetID="0" presetClass="path" presetSubtype="0" accel="0" decel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464 " pathEditMode="relative" ptsTypes="AA">
                                      <p:cBhvr>
                                        <p:cTn id="88" dur="1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35"/>
                            </p:stCondLst>
                            <p:childTnLst>
                              <p:par>
                                <p:cTn id="90" presetID="0" presetClass="path" presetSubtype="0" accel="0" decel="5000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64 L 0.358 0.464 " pathEditMode="relative" ptsTypes="AA">
                                      <p:cBhvr>
                                        <p:cTn id="9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103"/>
                            </p:stCondLst>
                            <p:childTnLst>
                              <p:par>
                                <p:cTn id="93" presetID="0" presetClass="path" presetSubtype="0" accel="5000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9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171"/>
                            </p:stCondLst>
                            <p:childTnLst>
                              <p:par>
                                <p:cTn id="96" presetID="0" presetClass="path" presetSubtype="0" accel="0" decel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013 " pathEditMode="relative" ptsTypes="AA">
                                      <p:cBhvr>
                                        <p:cTn id="97" dur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92"/>
                            </p:stCondLst>
                            <p:childTnLst>
                              <p:par>
                                <p:cTn id="99" presetID="0" presetClass="path" presetSubtype="0" accel="0" decel="5000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13 L 0.358 0.013 " pathEditMode="relative" ptsTypes="AA">
                                      <p:cBhvr>
                                        <p:cTn id="10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260"/>
                            </p:stCondLst>
                            <p:childTnLst>
                              <p:par>
                                <p:cTn id="102" presetID="0" presetClass="path" presetSubtype="0" accel="50000" decel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0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328"/>
                            </p:stCondLst>
                            <p:childTnLst>
                              <p:par>
                                <p:cTn id="105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267 " pathEditMode="relative" ptsTypes="AA">
                                      <p:cBhvr>
                                        <p:cTn id="106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418"/>
                            </p:stCondLst>
                            <p:childTnLst>
                              <p:par>
                                <p:cTn id="108" presetID="0" presetClass="path" presetSubtype="0" accel="0" decel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306 L 0.358 0.299 " pathEditMode="relative" ptsTypes="AA">
                                      <p:cBhvr>
                                        <p:cTn id="10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67 L 0.358 0.267 " pathEditMode="relative" ptsTypes="AA">
                                      <p:cBhvr>
                                        <p:cTn id="11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486"/>
                            </p:stCondLst>
                            <p:childTnLst>
                              <p:par>
                                <p:cTn id="113" presetID="0" presetClass="path" presetSubtype="0" accel="50000" decel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1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54"/>
                            </p:stCondLst>
                            <p:childTnLst>
                              <p:par>
                                <p:cTn id="116" presetID="0" presetClass="path" presetSubtype="0" accel="0" decel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101 " pathEditMode="relative" ptsTypes="AA">
                                      <p:cBhvr>
                                        <p:cTn id="117" dur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93"/>
                            </p:stCondLst>
                            <p:childTnLst>
                              <p:par>
                                <p:cTn id="119" presetID="0" presetClass="path" presetSubtype="0" accel="0" decel="5000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01 L 0.358 -0.101 " pathEditMode="relative" ptsTypes="AA">
                                      <p:cBhvr>
                                        <p:cTn id="12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661"/>
                            </p:stCondLst>
                            <p:childTnLst>
                              <p:par>
                                <p:cTn id="122" presetID="0" presetClass="path" presetSubtype="0" accel="5000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2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729"/>
                            </p:stCondLst>
                            <p:childTnLst>
                              <p:par>
                                <p:cTn id="125" presetID="0" presetClass="path" presetSubtype="0" accel="0" decel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405 " pathEditMode="relative" ptsTypes="AA">
                                      <p:cBhvr>
                                        <p:cTn id="126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864"/>
                            </p:stCondLst>
                            <p:childTnLst>
                              <p:par>
                                <p:cTn id="128" presetID="0" presetClass="path" presetSubtype="0" accel="0" decel="5000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05 L 0.358 0.405 " pathEditMode="relative" ptsTypes="AA">
                                      <p:cBhvr>
                                        <p:cTn id="12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932"/>
                            </p:stCondLst>
                            <p:childTnLst>
                              <p:par>
                                <p:cTn id="131" presetID="0" presetClass="path" presetSubtype="0" accel="50000" decel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3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0" presetClass="path" presetSubtype="0" accel="0" decel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40 " pathEditMode="relative" ptsTypes="AA">
                                      <p:cBhvr>
                                        <p:cTn id="13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50"/>
                            </p:stCondLst>
                            <p:childTnLst>
                              <p:par>
                                <p:cTn id="137" presetID="0" presetClass="path" presetSubtype="0" accel="0" decel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30 L 0.358 0.222 " pathEditMode="relative" ptsTypes="AA">
                                      <p:cBhvr>
                                        <p:cTn id="138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0" decel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74 L 0.358 0.266 " pathEditMode="relative" ptsTypes="AA">
                                      <p:cBhvr>
                                        <p:cTn id="14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40 L 0.358 0.140 " pathEditMode="relative" ptsTypes="AA">
                                      <p:cBhvr>
                                        <p:cTn id="14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118"/>
                            </p:stCondLst>
                            <p:childTnLst>
                              <p:par>
                                <p:cTn id="144" presetID="0" presetClass="path" presetSubtype="0" accel="50000" decel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4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186"/>
                            </p:stCondLst>
                            <p:childTnLst>
                              <p:par>
                                <p:cTn id="147" presetID="0" presetClass="path" presetSubtype="0" accel="0" decel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038 " pathEditMode="relative" ptsTypes="AA">
                                      <p:cBhvr>
                                        <p:cTn id="148" dur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211"/>
                            </p:stCondLst>
                            <p:childTnLst>
                              <p:par>
                                <p:cTn id="150" presetID="0" presetClass="path" presetSubtype="0" accel="0" decel="5000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38 L 0.358 0.038 " pathEditMode="relative" ptsTypes="AA">
                                      <p:cBhvr>
                                        <p:cTn id="15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279"/>
                            </p:stCondLst>
                            <p:childTnLst>
                              <p:par>
                                <p:cTn id="153" presetID="0" presetClass="path" presetSubtype="0" accel="50000" decel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5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347"/>
                            </p:stCondLst>
                            <p:childTnLst>
                              <p:par>
                                <p:cTn id="156" presetID="0" presetClass="path" presetSubtype="0" accel="0" decel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470 " pathEditMode="relative" ptsTypes="AA">
                                      <p:cBhvr>
                                        <p:cTn id="157" dur="1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2"/>
                            </p:stCondLst>
                            <p:childTnLst>
                              <p:par>
                                <p:cTn id="159" presetID="0" presetClass="path" presetSubtype="0" accel="0" decel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24 L 0.358 0.617 " pathEditMode="relative" ptsTypes="AA">
                                      <p:cBhvr>
                                        <p:cTn id="16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0" decel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42 L 0.358 0.635 " pathEditMode="relative" ptsTypes="AA">
                                      <p:cBhvr>
                                        <p:cTn id="16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0" decel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84 L 0.358 0.577 " pathEditMode="relative" ptsTypes="AA">
                                      <p:cBhvr>
                                        <p:cTn id="16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0" decel="50000" fill="hold" grpId="5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70 L 0.358 0.470 " pathEditMode="relative" ptsTypes="AA">
                                      <p:cBhvr>
                                        <p:cTn id="16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570"/>
                            </p:stCondLst>
                            <p:childTnLst>
                              <p:par>
                                <p:cTn id="168" presetID="0" presetClass="path" presetSubtype="0" accel="50000" decel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6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638"/>
                            </p:stCondLst>
                            <p:childTnLst>
                              <p:par>
                                <p:cTn id="171" presetID="0" presetClass="path" presetSubtype="0" accel="0" decel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76 " pathEditMode="relative" ptsTypes="AA">
                                      <p:cBhvr>
                                        <p:cTn id="172" dur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700"/>
                            </p:stCondLst>
                            <p:childTnLst>
                              <p:par>
                                <p:cTn id="174" presetID="0" presetClass="path" presetSubtype="0" accel="0" decel="5000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76 L 0.358 0.176 " pathEditMode="relative" ptsTypes="AA">
                                      <p:cBhvr>
                                        <p:cTn id="17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768"/>
                            </p:stCondLst>
                            <p:childTnLst>
                              <p:par>
                                <p:cTn id="177" presetID="0" presetClass="path" presetSubtype="0" accel="50000" decel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7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836"/>
                            </p:stCondLst>
                            <p:childTnLst>
                              <p:par>
                                <p:cTn id="180" presetID="0" presetClass="path" presetSubtype="0" accel="0" decel="0" fill="hold" grpId="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260 " pathEditMode="relative" ptsTypes="AA">
                                      <p:cBhvr>
                                        <p:cTn id="181" dur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923"/>
                            </p:stCondLst>
                            <p:childTnLst>
                              <p:par>
                                <p:cTn id="183" presetID="0" presetClass="path" presetSubtype="0" accel="0" decel="5000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60 L 0.358 0.260 " pathEditMode="relative" ptsTypes="AA">
                                      <p:cBhvr>
                                        <p:cTn id="18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991"/>
                            </p:stCondLst>
                            <p:childTnLst>
                              <p:par>
                                <p:cTn id="186" presetID="0" presetClass="path" presetSubtype="0" accel="50000" decel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8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59"/>
                            </p:stCondLst>
                            <p:childTnLst>
                              <p:par>
                                <p:cTn id="189" presetID="0" presetClass="path" presetSubtype="0" accel="0" decel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013 " pathEditMode="relative" ptsTypes="AA">
                                      <p:cBhvr>
                                        <p:cTn id="190" dur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80"/>
                            </p:stCondLst>
                            <p:childTnLst>
                              <p:par>
                                <p:cTn id="192" presetID="0" presetClass="path" presetSubtype="0" accel="0" decel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38 L 0.358 0.031 " pathEditMode="relative" ptsTypes="AA">
                                      <p:cBhvr>
                                        <p:cTn id="19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0" decel="50000" fill="hold" grpId="6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13 L 0.358 -0.013 " pathEditMode="relative" ptsTypes="AA">
                                      <p:cBhvr>
                                        <p:cTn id="19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148"/>
                            </p:stCondLst>
                            <p:childTnLst>
                              <p:par>
                                <p:cTn id="197" presetID="0" presetClass="path" presetSubtype="0" accel="50000" decel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19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16"/>
                            </p:stCondLst>
                            <p:childTnLst>
                              <p:par>
                                <p:cTn id="200" presetID="0" presetClass="path" presetSubtype="0" accel="0" decel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330 " pathEditMode="relative" ptsTypes="AA">
                                      <p:cBhvr>
                                        <p:cTn id="201" dur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327"/>
                            </p:stCondLst>
                            <p:childTnLst>
                              <p:par>
                                <p:cTn id="203" presetID="0" presetClass="path" presetSubtype="0" accel="0" decel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22 L 0.358 0.515 " pathEditMode="relative" ptsTypes="AA">
                                      <p:cBhvr>
                                        <p:cTn id="20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accel="0" decel="0" fill="hold" grpId="7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64 L 0.358 0.456 " pathEditMode="relative" ptsTypes="AA">
                                      <p:cBhvr>
                                        <p:cTn id="20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0" decel="0" fill="hold" grpId="7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05 L 0.358 0.398 " pathEditMode="relative" ptsTypes="AA">
                                      <p:cBhvr>
                                        <p:cTn id="208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0" decel="50000" fill="hold" grpId="7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330 L 0.358 0.330 " pathEditMode="relative" ptsTypes="AA">
                                      <p:cBhvr>
                                        <p:cTn id="21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395"/>
                            </p:stCondLst>
                            <p:childTnLst>
                              <p:par>
                                <p:cTn id="212" presetID="0" presetClass="path" presetSubtype="0" accel="50000" decel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1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463"/>
                            </p:stCondLst>
                            <p:childTnLst>
                              <p:par>
                                <p:cTn id="215" presetID="0" presetClass="path" presetSubtype="0" accel="0" decel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134 " pathEditMode="relative" ptsTypes="AA">
                                      <p:cBhvr>
                                        <p:cTn id="216" dur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511"/>
                            </p:stCondLst>
                            <p:childTnLst>
                              <p:par>
                                <p:cTn id="218" presetID="0" presetClass="path" presetSubtype="0" accel="0" decel="50000" fill="hold" grpId="7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34 L 0.358 -0.134 " pathEditMode="relative" ptsTypes="AA">
                                      <p:cBhvr>
                                        <p:cTn id="21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579"/>
                            </p:stCondLst>
                            <p:childTnLst>
                              <p:par>
                                <p:cTn id="221" presetID="0" presetClass="path" presetSubtype="0" accel="50000" decel="0" fill="hold" grpId="7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2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647"/>
                            </p:stCondLst>
                            <p:childTnLst>
                              <p:par>
                                <p:cTn id="224" presetID="0" presetClass="path" presetSubtype="0" accel="0" decel="0" fill="hold" grpId="7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154 " pathEditMode="relative" ptsTypes="AA">
                                      <p:cBhvr>
                                        <p:cTn id="225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702"/>
                            </p:stCondLst>
                            <p:childTnLst>
                              <p:par>
                                <p:cTn id="227" presetID="0" presetClass="path" presetSubtype="0" accel="0" decel="50000" fill="hold" grpId="7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54 L 0.358 -0.154 " pathEditMode="relative" ptsTypes="AA">
                                      <p:cBhvr>
                                        <p:cTn id="22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770"/>
                            </p:stCondLst>
                            <p:childTnLst>
                              <p:par>
                                <p:cTn id="230" presetID="0" presetClass="path" presetSubtype="0" accel="50000" decel="0" fill="hold" grpId="7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3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838"/>
                            </p:stCondLst>
                            <p:childTnLst>
                              <p:par>
                                <p:cTn id="233" presetID="0" presetClass="path" presetSubtype="0" accel="0" decel="0" fill="hold" grpId="8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14 " pathEditMode="relative" ptsTypes="AA">
                                      <p:cBhvr>
                                        <p:cTn id="234" dur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881"/>
                            </p:stCondLst>
                            <p:childTnLst>
                              <p:par>
                                <p:cTn id="236" presetID="0" presetClass="path" presetSubtype="0" accel="0" decel="0" fill="hold" grpId="8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67 L 0.358 0.260 " pathEditMode="relative" ptsTypes="AA">
                                      <p:cBhvr>
                                        <p:cTn id="23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0" decel="0" fill="hold" grpId="8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99 L 0.358 0.291 " pathEditMode="relative" ptsTypes="AA">
                                      <p:cBhvr>
                                        <p:cTn id="23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0" decel="0" fill="hold" grpId="8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76 L 0.358 0.169 " pathEditMode="relative" ptsTypes="AA">
                                      <p:cBhvr>
                                        <p:cTn id="24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0" decel="50000" fill="hold" grpId="8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14 L 0.358 0.114 " pathEditMode="relative" ptsTypes="AA">
                                      <p:cBhvr>
                                        <p:cTn id="24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949"/>
                            </p:stCondLst>
                            <p:childTnLst>
                              <p:par>
                                <p:cTn id="245" presetID="0" presetClass="path" presetSubtype="0" accel="50000" decel="0" fill="hold" grpId="8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4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17"/>
                            </p:stCondLst>
                            <p:childTnLst>
                              <p:par>
                                <p:cTn id="248" presetID="0" presetClass="path" presetSubtype="0" accel="0" decel="0" fill="hold" grpId="8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166 " pathEditMode="relative" ptsTypes="AA">
                                      <p:cBhvr>
                                        <p:cTn id="249" dur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75"/>
                            </p:stCondLst>
                            <p:childTnLst>
                              <p:par>
                                <p:cTn id="251" presetID="0" presetClass="path" presetSubtype="0" accel="0" decel="0" fill="hold" grpId="8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13 L 0.358 0.006 " pathEditMode="relative" ptsTypes="AA">
                                      <p:cBhvr>
                                        <p:cTn id="25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accel="0" decel="0" fill="hold" grpId="8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34 L 0.358 -0.142 " pathEditMode="relative" ptsTypes="AA">
                                      <p:cBhvr>
                                        <p:cTn id="25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0" presetClass="path" presetSubtype="0" accel="0" decel="0" fill="hold" grpId="8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54 L 0.358 -0.162 " pathEditMode="relative" ptsTypes="AA">
                                      <p:cBhvr>
                                        <p:cTn id="25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0" presetClass="path" presetSubtype="0" accel="0" decel="50000" fill="hold" grpId="9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66 L 0.358 -0.166 " pathEditMode="relative" ptsTypes="AA">
                                      <p:cBhvr>
                                        <p:cTn id="25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143"/>
                            </p:stCondLst>
                            <p:childTnLst>
                              <p:par>
                                <p:cTn id="260" presetID="0" presetClass="path" presetSubtype="0" accel="50000" decel="0" fill="hold" grpId="9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6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211"/>
                            </p:stCondLst>
                            <p:childTnLst>
                              <p:par>
                                <p:cTn id="263" presetID="0" presetClass="path" presetSubtype="0" accel="0" decel="0" fill="hold" grpId="9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63 " pathEditMode="relative" ptsTypes="AA">
                                      <p:cBhvr>
                                        <p:cTn id="264" dur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268"/>
                            </p:stCondLst>
                            <p:childTnLst>
                              <p:par>
                                <p:cTn id="266" presetID="0" presetClass="path" presetSubtype="0" accel="0" decel="50000" fill="hold" grpId="9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63 L 0.358 0.163 " pathEditMode="relative" ptsTypes="AA">
                                      <p:cBhvr>
                                        <p:cTn id="26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336"/>
                            </p:stCondLst>
                            <p:childTnLst>
                              <p:par>
                                <p:cTn id="269" presetID="0" presetClass="path" presetSubtype="0" accel="50000" decel="0" fill="hold" grpId="9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7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404"/>
                            </p:stCondLst>
                            <p:childTnLst>
                              <p:par>
                                <p:cTn id="272" presetID="0" presetClass="path" presetSubtype="0" accel="0" decel="0" fill="hold" grpId="9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65 " pathEditMode="relative" ptsTypes="AA">
                                      <p:cBhvr>
                                        <p:cTn id="273" dur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462"/>
                            </p:stCondLst>
                            <p:childTnLst>
                              <p:par>
                                <p:cTn id="275" presetID="0" presetClass="path" presetSubtype="0" accel="0" decel="0" fill="hold" grpId="9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84 L 0.358 0.477 " pathEditMode="relative" ptsTypes="AA">
                                      <p:cBhvr>
                                        <p:cTn id="27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accel="0" decel="0" fill="hold" grpId="9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60 L 0.358 0.252 " pathEditMode="relative" ptsTypes="AA">
                                      <p:cBhvr>
                                        <p:cTn id="278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accel="0" decel="0" fill="hold" grpId="9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63 L 0.358 0.156 " pathEditMode="relative" ptsTypes="AA">
                                      <p:cBhvr>
                                        <p:cTn id="28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0" decel="50000" fill="hold" grpId="9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65 L 0.358 0.165 " pathEditMode="relative" ptsTypes="AA">
                                      <p:cBhvr>
                                        <p:cTn id="28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530"/>
                            </p:stCondLst>
                            <p:childTnLst>
                              <p:par>
                                <p:cTn id="284" presetID="0" presetClass="path" presetSubtype="0" accel="50000" decel="0" fill="hold" grpId="10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8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598"/>
                            </p:stCondLst>
                            <p:childTnLst>
                              <p:par>
                                <p:cTn id="287" presetID="0" presetClass="path" presetSubtype="0" accel="0" decel="0" fill="hold" grpId="10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23 " pathEditMode="relative" ptsTypes="AA">
                                      <p:cBhvr>
                                        <p:cTn id="288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643"/>
                            </p:stCondLst>
                            <p:childTnLst>
                              <p:par>
                                <p:cTn id="290" presetID="0" presetClass="path" presetSubtype="0" accel="0" decel="50000" fill="hold" grpId="10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23 L 0.358 0.123 " pathEditMode="relative" ptsTypes="AA">
                                      <p:cBhvr>
                                        <p:cTn id="29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6711"/>
                            </p:stCondLst>
                            <p:childTnLst>
                              <p:par>
                                <p:cTn id="293" presetID="0" presetClass="path" presetSubtype="0" accel="50000" decel="0" fill="hold" grpId="10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29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779"/>
                            </p:stCondLst>
                            <p:childTnLst>
                              <p:par>
                                <p:cTn id="296" presetID="0" presetClass="path" presetSubtype="0" accel="0" decel="0" fill="hold" grpId="10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-0.313 " pathEditMode="relative" ptsTypes="AA">
                                      <p:cBhvr>
                                        <p:cTn id="297" dur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6884"/>
                            </p:stCondLst>
                            <p:childTnLst>
                              <p:par>
                                <p:cTn id="299" presetID="0" presetClass="path" presetSubtype="0" accel="0" decel="50000" fill="hold" grpId="10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13 L 0.358 -0.313 " pathEditMode="relative" ptsTypes="AA">
                                      <p:cBhvr>
                                        <p:cTn id="30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952"/>
                            </p:stCondLst>
                            <p:childTnLst>
                              <p:par>
                                <p:cTn id="302" presetID="0" presetClass="path" presetSubtype="0" accel="50000" decel="0" fill="hold" grpId="10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0.000 " pathEditMode="relative" ptsTypes="AA">
                                      <p:cBhvr>
                                        <p:cTn id="30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020"/>
                            </p:stCondLst>
                            <p:childTnLst>
                              <p:par>
                                <p:cTn id="305" presetID="0" presetClass="path" presetSubtype="0" accel="0" decel="0" fill="hold" grpId="10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00 L 0.203 0.126 " pathEditMode="relative" ptsTypes="AA">
                                      <p:cBhvr>
                                        <p:cTn id="306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066"/>
                            </p:stCondLst>
                            <p:childTnLst>
                              <p:par>
                                <p:cTn id="308" presetID="0" presetClass="path" presetSubtype="0" accel="0" decel="0" fill="hold" grpId="10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65 L 0.358 0.157 " pathEditMode="relative" ptsTypes="AA">
                                      <p:cBhvr>
                                        <p:cTn id="30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0" presetClass="path" presetSubtype="0" accel="0" decel="0" fill="hold" grpId="10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77 L 0.358 0.470 " pathEditMode="relative" ptsTypes="AA">
                                      <p:cBhvr>
                                        <p:cTn id="31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0" presetClass="path" presetSubtype="0" accel="0" decel="0" fill="hold" grpId="1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52 L 0.358 0.245 " pathEditMode="relative" ptsTypes="AA">
                                      <p:cBhvr>
                                        <p:cTn id="31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0" presetClass="path" presetSubtype="0" accel="0" decel="0" fill="hold" grpId="1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6 L 0.358 0.149 " pathEditMode="relative" ptsTypes="AA">
                                      <p:cBhvr>
                                        <p:cTn id="31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0" presetClass="path" presetSubtype="0" accel="0" decel="0" fill="hold" grpId="1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23 L 0.358 0.116 " pathEditMode="relative" ptsTypes="AA">
                                      <p:cBhvr>
                                        <p:cTn id="31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0" decel="50000" fill="hold" grpId="1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26 L 0.358 0.126 " pathEditMode="relative" ptsTypes="AA">
                                      <p:cBhvr>
                                        <p:cTn id="31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7134"/>
                            </p:stCondLst>
                            <p:childTnLst>
                              <p:par>
                                <p:cTn id="321" presetID="0" presetClass="path" presetSubtype="0" accel="50000" decel="0" fill="hold" grpId="1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2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202"/>
                            </p:stCondLst>
                            <p:childTnLst>
                              <p:par>
                                <p:cTn id="324" presetID="0" presetClass="path" presetSubtype="0" accel="0" decel="0" fill="hold" grpId="1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070 " pathEditMode="relative" ptsTypes="AA">
                                      <p:cBhvr>
                                        <p:cTn id="325" dur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7233"/>
                            </p:stCondLst>
                            <p:childTnLst>
                              <p:par>
                                <p:cTn id="327" presetID="0" presetClass="path" presetSubtype="0" accel="0" decel="50000" fill="hold" grpId="1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70 L 0.358 0.070 " pathEditMode="relative" ptsTypes="AA">
                                      <p:cBhvr>
                                        <p:cTn id="32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7301"/>
                            </p:stCondLst>
                            <p:childTnLst>
                              <p:par>
                                <p:cTn id="330" presetID="0" presetClass="path" presetSubtype="0" accel="50000" decel="0" fill="hold" grpId="1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3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369"/>
                            </p:stCondLst>
                            <p:childTnLst>
                              <p:par>
                                <p:cTn id="333" presetID="0" presetClass="path" presetSubtype="0" accel="0" decel="0" fill="hold" grpId="1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58 " pathEditMode="relative" ptsTypes="AA">
                                      <p:cBhvr>
                                        <p:cTn id="334" dur="1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488"/>
                            </p:stCondLst>
                            <p:childTnLst>
                              <p:par>
                                <p:cTn id="336" presetID="0" presetClass="path" presetSubtype="0" accel="0" decel="50000" fill="hold" grpId="1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58 L 0.358 -0.358 " pathEditMode="relative" ptsTypes="AA">
                                      <p:cBhvr>
                                        <p:cTn id="33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556"/>
                            </p:stCondLst>
                            <p:childTnLst>
                              <p:par>
                                <p:cTn id="339" presetID="0" presetClass="path" presetSubtype="0" accel="50000" decel="0" fill="hold" grpId="1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4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624"/>
                            </p:stCondLst>
                            <p:childTnLst>
                              <p:par>
                                <p:cTn id="342" presetID="0" presetClass="path" presetSubtype="0" accel="0" decel="0" fill="hold" grpId="1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030 " pathEditMode="relative" ptsTypes="AA">
                                      <p:cBhvr>
                                        <p:cTn id="343" dur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7647"/>
                            </p:stCondLst>
                            <p:childTnLst>
                              <p:par>
                                <p:cTn id="345" presetID="0" presetClass="path" presetSubtype="0" accel="0" decel="50000" fill="hold" grpId="1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30 L 0.358 -0.030 " pathEditMode="relative" ptsTypes="AA">
                                      <p:cBhvr>
                                        <p:cTn id="34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715"/>
                            </p:stCondLst>
                            <p:childTnLst>
                              <p:par>
                                <p:cTn id="348" presetID="0" presetClass="path" presetSubtype="0" accel="50000" decel="0" fill="hold" grpId="1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4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783"/>
                            </p:stCondLst>
                            <p:childTnLst>
                              <p:par>
                                <p:cTn id="351" presetID="0" presetClass="path" presetSubtype="0" accel="0" decel="0" fill="hold" grpId="1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69 " pathEditMode="relative" ptsTypes="AA">
                                      <p:cBhvr>
                                        <p:cTn id="352" dur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906"/>
                            </p:stCondLst>
                            <p:childTnLst>
                              <p:par>
                                <p:cTn id="354" presetID="0" presetClass="path" presetSubtype="0" accel="0" decel="0" fill="hold" grpId="1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01 L 0.358 -0.108 " pathEditMode="relative" ptsTypes="AA">
                                      <p:cBhvr>
                                        <p:cTn id="35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0" presetClass="path" presetSubtype="0" accel="0" decel="0" fill="hold" grpId="12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13 L 0.358 -0.320 " pathEditMode="relative" ptsTypes="AA">
                                      <p:cBhvr>
                                        <p:cTn id="35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0" presetClass="path" presetSubtype="0" accel="0" decel="0" fill="hold" grpId="12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58 L 0.358 -0.366 " pathEditMode="relative" ptsTypes="AA">
                                      <p:cBhvr>
                                        <p:cTn id="35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0" presetClass="path" presetSubtype="0" accel="0" decel="50000" fill="hold" grpId="12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69 L 0.358 -0.369 " pathEditMode="relative" ptsTypes="AA">
                                      <p:cBhvr>
                                        <p:cTn id="36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7974"/>
                            </p:stCondLst>
                            <p:childTnLst>
                              <p:par>
                                <p:cTn id="363" presetID="0" presetClass="path" presetSubtype="0" accel="50000" decel="0" fill="hold" grpId="1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6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8042"/>
                            </p:stCondLst>
                            <p:childTnLst>
                              <p:par>
                                <p:cTn id="366" presetID="0" presetClass="path" presetSubtype="0" accel="0" decel="0" fill="hold" grpId="1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151 " pathEditMode="relative" ptsTypes="AA">
                                      <p:cBhvr>
                                        <p:cTn id="367" dur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8096"/>
                            </p:stCondLst>
                            <p:childTnLst>
                              <p:par>
                                <p:cTn id="369" presetID="0" presetClass="path" presetSubtype="0" accel="0" decel="0" fill="hold" grpId="1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330 L 0.358 0.323 " pathEditMode="relative" ptsTypes="AA">
                                      <p:cBhvr>
                                        <p:cTn id="37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path" presetSubtype="0" accel="0" decel="0" fill="hold" grpId="13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15 L 0.358 0.508 " pathEditMode="relative" ptsTypes="AA">
                                      <p:cBhvr>
                                        <p:cTn id="37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path" presetSubtype="0" accel="0" decel="0" fill="hold" grpId="13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56 L 0.358 0.449 " pathEditMode="relative" ptsTypes="AA">
                                      <p:cBhvr>
                                        <p:cTn id="37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path" presetSubtype="0" accel="0" decel="0" fill="hold" grpId="13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398 L 0.358 0.391 " pathEditMode="relative" ptsTypes="AA">
                                      <p:cBhvr>
                                        <p:cTn id="37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path" presetSubtype="0" accel="0" decel="50000" fill="hold" grpId="13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1 L 0.358 0.151 " pathEditMode="relative" ptsTypes="AA">
                                      <p:cBhvr>
                                        <p:cTn id="37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8164"/>
                            </p:stCondLst>
                            <p:childTnLst>
                              <p:par>
                                <p:cTn id="380" presetID="0" presetClass="path" presetSubtype="0" accel="50000" decel="0" fill="hold" grpId="1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8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8232"/>
                            </p:stCondLst>
                            <p:childTnLst>
                              <p:par>
                                <p:cTn id="383" presetID="0" presetClass="path" presetSubtype="0" accel="0" decel="0" fill="hold" grpId="1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95 " pathEditMode="relative" ptsTypes="AA">
                                      <p:cBhvr>
                                        <p:cTn id="384" dur="1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8363"/>
                            </p:stCondLst>
                            <p:childTnLst>
                              <p:par>
                                <p:cTn id="386" presetID="0" presetClass="path" presetSubtype="0" accel="0" decel="0" fill="hold" grpId="13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69 L 0.358 -0.377 " pathEditMode="relative" ptsTypes="AA">
                                      <p:cBhvr>
                                        <p:cTn id="38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0" decel="0" fill="hold" grpId="13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08 L 0.358 -0.115 " pathEditMode="relative" ptsTypes="AA">
                                      <p:cBhvr>
                                        <p:cTn id="38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0" presetClass="path" presetSubtype="0" accel="0" decel="0" fill="hold" grpId="14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20 L 0.358 -0.327 " pathEditMode="relative" ptsTypes="AA">
                                      <p:cBhvr>
                                        <p:cTn id="39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0" presetClass="path" presetSubtype="0" accel="0" decel="0" fill="hold" grpId="14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66 L 0.358 -0.373 " pathEditMode="relative" ptsTypes="AA">
                                      <p:cBhvr>
                                        <p:cTn id="39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0" presetClass="path" presetSubtype="0" accel="0" decel="50000" fill="hold" grpId="14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95 L 0.358 -0.395 " pathEditMode="relative" ptsTypes="AA">
                                      <p:cBhvr>
                                        <p:cTn id="39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8431"/>
                            </p:stCondLst>
                            <p:childTnLst>
                              <p:par>
                                <p:cTn id="397" presetID="0" presetClass="path" presetSubtype="0" accel="50000" decel="0" fill="hold" grpId="1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39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8499"/>
                            </p:stCondLst>
                            <p:childTnLst>
                              <p:par>
                                <p:cTn id="400" presetID="0" presetClass="path" presetSubtype="0" accel="0" decel="0" fill="hold" grpId="1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090 " pathEditMode="relative" ptsTypes="AA">
                                      <p:cBhvr>
                                        <p:cTn id="40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8535"/>
                            </p:stCondLst>
                            <p:childTnLst>
                              <p:par>
                                <p:cTn id="403" presetID="0" presetClass="path" presetSubtype="0" accel="0" decel="50000" fill="hold" grpId="1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90 L 0.358 0.090 " pathEditMode="relative" ptsTypes="AA">
                                      <p:cBhvr>
                                        <p:cTn id="40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8603"/>
                            </p:stCondLst>
                            <p:childTnLst>
                              <p:par>
                                <p:cTn id="406" presetID="0" presetClass="path" presetSubtype="0" accel="50000" decel="0" fill="hold" grpId="1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0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8671"/>
                            </p:stCondLst>
                            <p:childTnLst>
                              <p:par>
                                <p:cTn id="409" presetID="0" presetClass="path" presetSubtype="0" accel="0" decel="0" fill="hold" grpId="14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024 " pathEditMode="relative" ptsTypes="AA">
                                      <p:cBhvr>
                                        <p:cTn id="410" dur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8693"/>
                            </p:stCondLst>
                            <p:childTnLst>
                              <p:par>
                                <p:cTn id="412" presetID="0" presetClass="path" presetSubtype="0" accel="0" decel="0" fill="hold" grpId="1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26 L 0.358 0.119 " pathEditMode="relative" ptsTypes="AA">
                                      <p:cBhvr>
                                        <p:cTn id="41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0" presetClass="path" presetSubtype="0" accel="0" decel="0" fill="hold" grpId="14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7 L 0.358 0.150 " pathEditMode="relative" ptsTypes="AA">
                                      <p:cBhvr>
                                        <p:cTn id="41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0" presetClass="path" presetSubtype="0" accel="0" decel="0" fill="hold" grpId="15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70 L 0.358 0.463 " pathEditMode="relative" ptsTypes="AA">
                                      <p:cBhvr>
                                        <p:cTn id="41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0" presetClass="path" presetSubtype="0" accel="0" decel="0" fill="hold" grpId="15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45 L 0.358 0.238 " pathEditMode="relative" ptsTypes="AA">
                                      <p:cBhvr>
                                        <p:cTn id="41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0" presetClass="path" presetSubtype="0" accel="0" decel="0" fill="hold" grpId="15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49 L 0.358 0.141 " pathEditMode="relative" ptsTypes="AA">
                                      <p:cBhvr>
                                        <p:cTn id="42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0" presetClass="path" presetSubtype="0" accel="0" decel="0" fill="hold" grpId="15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16 L 0.358 0.109 " pathEditMode="relative" ptsTypes="AA">
                                      <p:cBhvr>
                                        <p:cTn id="42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0" presetClass="path" presetSubtype="0" accel="0" decel="0" fill="hold" grpId="15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70 L 0.358 0.063 " pathEditMode="relative" ptsTypes="AA">
                                      <p:cBhvr>
                                        <p:cTn id="42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0" presetClass="path" presetSubtype="0" accel="0" decel="50000" fill="hold" grpId="15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24 L 0.358 0.024 " pathEditMode="relative" ptsTypes="AA">
                                      <p:cBhvr>
                                        <p:cTn id="42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8761"/>
                            </p:stCondLst>
                            <p:childTnLst>
                              <p:par>
                                <p:cTn id="429" presetID="0" presetClass="path" presetSubtype="0" accel="50000" decel="0" fill="hold" grpId="1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3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8829"/>
                            </p:stCondLst>
                            <p:childTnLst>
                              <p:par>
                                <p:cTn id="432" presetID="0" presetClass="path" presetSubtype="0" accel="0" decel="0" fill="hold" grpId="1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057 " pathEditMode="relative" ptsTypes="AA">
                                      <p:cBhvr>
                                        <p:cTn id="433" dur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8857"/>
                            </p:stCondLst>
                            <p:childTnLst>
                              <p:par>
                                <p:cTn id="435" presetID="0" presetClass="path" presetSubtype="0" accel="0" decel="50000" fill="hold" grpId="1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57 L 0.358 0.057 " pathEditMode="relative" ptsTypes="AA">
                                      <p:cBhvr>
                                        <p:cTn id="43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8925"/>
                            </p:stCondLst>
                            <p:childTnLst>
                              <p:par>
                                <p:cTn id="438" presetID="0" presetClass="path" presetSubtype="0" accel="50000" decel="0" fill="hold" grpId="15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3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8993"/>
                            </p:stCondLst>
                            <p:childTnLst>
                              <p:par>
                                <p:cTn id="441" presetID="0" presetClass="path" presetSubtype="0" accel="0" decel="0" fill="hold" grpId="1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446 " pathEditMode="relative" ptsTypes="AA">
                                      <p:cBhvr>
                                        <p:cTn id="442" dur="1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9141"/>
                            </p:stCondLst>
                            <p:childTnLst>
                              <p:par>
                                <p:cTn id="444" presetID="0" presetClass="path" presetSubtype="0" accel="0" decel="0" fill="hold" grpId="1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95 L 0.358 -0.402 " pathEditMode="relative" ptsTypes="AA">
                                      <p:cBhvr>
                                        <p:cTn id="44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0" presetClass="path" presetSubtype="0" accel="0" decel="0" fill="hold" grpId="16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77 L 0.358 -0.384 " pathEditMode="relative" ptsTypes="AA">
                                      <p:cBhvr>
                                        <p:cTn id="44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0" presetClass="path" presetSubtype="0" accel="0" decel="0" fill="hold" grpId="16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15 L 0.358 -0.123 " pathEditMode="relative" ptsTypes="AA">
                                      <p:cBhvr>
                                        <p:cTn id="44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0" presetClass="path" presetSubtype="0" accel="0" decel="0" fill="hold" grpId="16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27 L 0.358 -0.334 " pathEditMode="relative" ptsTypes="AA">
                                      <p:cBhvr>
                                        <p:cTn id="45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2" presetID="0" presetClass="path" presetSubtype="0" accel="0" decel="0" fill="hold" grpId="16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73 L 0.358 -0.380 " pathEditMode="relative" ptsTypes="AA">
                                      <p:cBhvr>
                                        <p:cTn id="45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0" presetClass="path" presetSubtype="0" accel="0" decel="50000" fill="hold" grpId="16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446 L 0.358 -0.446 " pathEditMode="relative" ptsTypes="AA">
                                      <p:cBhvr>
                                        <p:cTn id="45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9209"/>
                            </p:stCondLst>
                            <p:childTnLst>
                              <p:par>
                                <p:cTn id="457" presetID="0" presetClass="path" presetSubtype="0" accel="50000" decel="0" fill="hold" grpId="1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5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9277"/>
                            </p:stCondLst>
                            <p:childTnLst>
                              <p:par>
                                <p:cTn id="460" presetID="0" presetClass="path" presetSubtype="0" accel="0" decel="0" fill="hold" grpId="1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70 " pathEditMode="relative" ptsTypes="AA">
                                      <p:cBhvr>
                                        <p:cTn id="461" dur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9400"/>
                            </p:stCondLst>
                            <p:childTnLst>
                              <p:par>
                                <p:cTn id="463" presetID="0" presetClass="path" presetSubtype="0" accel="0" decel="0" fill="hold" grpId="1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66 L 0.358 -0.173 " pathEditMode="relative" ptsTypes="AA">
                                      <p:cBhvr>
                                        <p:cTn id="46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0" presetClass="path" presetSubtype="0" accel="0" decel="0" fill="hold" grpId="17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06 L 0.358 -0.001 " pathEditMode="relative" ptsTypes="AA">
                                      <p:cBhvr>
                                        <p:cTn id="46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0" presetClass="path" presetSubtype="0" accel="0" decel="0" fill="hold" grpId="17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42 L 0.358 -0.149 " pathEditMode="relative" ptsTypes="AA">
                                      <p:cBhvr>
                                        <p:cTn id="468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0" presetClass="path" presetSubtype="0" accel="0" decel="0" fill="hold" grpId="17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62 L 0.358 -0.169 " pathEditMode="relative" ptsTypes="AA">
                                      <p:cBhvr>
                                        <p:cTn id="47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0" presetClass="path" presetSubtype="0" accel="0" decel="50000" fill="hold" grpId="17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70 L 0.358 -0.370 " pathEditMode="relative" ptsTypes="AA">
                                      <p:cBhvr>
                                        <p:cTn id="47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9468"/>
                            </p:stCondLst>
                            <p:childTnLst>
                              <p:par>
                                <p:cTn id="474" presetID="0" presetClass="path" presetSubtype="0" accel="50000" decel="0" fill="hold" grpId="1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7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9536"/>
                            </p:stCondLst>
                            <p:childTnLst>
                              <p:par>
                                <p:cTn id="477" presetID="0" presetClass="path" presetSubtype="0" accel="0" decel="0" fill="hold" grpId="17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0.151 " pathEditMode="relative" ptsTypes="AA">
                                      <p:cBhvr>
                                        <p:cTn id="478" dur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9590"/>
                            </p:stCondLst>
                            <p:childTnLst>
                              <p:par>
                                <p:cTn id="480" presetID="0" presetClass="path" presetSubtype="0" accel="0" decel="0" fill="hold" grpId="17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70 L 0.358 0.463 " pathEditMode="relative" ptsTypes="AA">
                                      <p:cBhvr>
                                        <p:cTn id="48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0" presetClass="path" presetSubtype="0" accel="0" decel="0" fill="hold" grpId="17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17 L 0.358 0.609 " pathEditMode="relative" ptsTypes="AA">
                                      <p:cBhvr>
                                        <p:cTn id="48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4" presetID="0" presetClass="path" presetSubtype="0" accel="0" decel="0" fill="hold" grpId="17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35 L 0.358 0.628 " pathEditMode="relative" ptsTypes="AA">
                                      <p:cBhvr>
                                        <p:cTn id="48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6" presetID="0" presetClass="path" presetSubtype="0" accel="0" decel="0" fill="hold" grpId="17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77 L 0.358 0.569 " pathEditMode="relative" ptsTypes="AA">
                                      <p:cBhvr>
                                        <p:cTn id="48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0" presetClass="path" presetSubtype="0" accel="0" decel="50000" fill="hold" grpId="18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1 L 0.358 0.151 " pathEditMode="relative" ptsTypes="AA">
                                      <p:cBhvr>
                                        <p:cTn id="48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9658"/>
                            </p:stCondLst>
                            <p:childTnLst>
                              <p:par>
                                <p:cTn id="491" presetID="0" presetClass="path" presetSubtype="0" accel="50000" decel="0" fill="hold" grpId="18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49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9726"/>
                            </p:stCondLst>
                            <p:childTnLst>
                              <p:par>
                                <p:cTn id="494" presetID="0" presetClass="path" presetSubtype="0" accel="0" decel="0" fill="hold" grpId="18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07 " pathEditMode="relative" ptsTypes="AA">
                                      <p:cBhvr>
                                        <p:cTn id="495" dur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9828"/>
                            </p:stCondLst>
                            <p:childTnLst>
                              <p:par>
                                <p:cTn id="497" presetID="0" presetClass="path" presetSubtype="0" accel="0" decel="0" fill="hold" grpId="18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13 L 0.358 -0.020 " pathEditMode="relative" ptsTypes="AA">
                                      <p:cBhvr>
                                        <p:cTn id="498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0" presetClass="path" presetSubtype="0" accel="0" decel="0" fill="hold" grpId="18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31 L 0.358 0.024 " pathEditMode="relative" ptsTypes="AA">
                                      <p:cBhvr>
                                        <p:cTn id="50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0" presetClass="path" presetSubtype="0" accel="0" decel="50000" fill="hold" grpId="18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07 L 0.358 -0.307 " pathEditMode="relative" ptsTypes="AA">
                                      <p:cBhvr>
                                        <p:cTn id="50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9896"/>
                            </p:stCondLst>
                            <p:childTnLst>
                              <p:par>
                                <p:cTn id="504" presetID="0" presetClass="path" presetSubtype="0" accel="50000" decel="0" fill="hold" grpId="18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0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9964"/>
                            </p:stCondLst>
                            <p:childTnLst>
                              <p:par>
                                <p:cTn id="507" presetID="0" presetClass="path" presetSubtype="0" accel="0" decel="0" fill="hold" grpId="18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142 " pathEditMode="relative" ptsTypes="AA">
                                      <p:cBhvr>
                                        <p:cTn id="508" dur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0015"/>
                            </p:stCondLst>
                            <p:childTnLst>
                              <p:par>
                                <p:cTn id="510" presetID="0" presetClass="path" presetSubtype="0" accel="0" decel="0" fill="hold" grpId="18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14 L 0.358 0.107 " pathEditMode="relative" ptsTypes="AA">
                                      <p:cBhvr>
                                        <p:cTn id="51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0" presetClass="path" presetSubtype="0" accel="0" decel="0" fill="hold" grpId="18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60 L 0.358 0.253 " pathEditMode="relative" ptsTypes="AA">
                                      <p:cBhvr>
                                        <p:cTn id="51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0" presetClass="path" presetSubtype="0" accel="0" decel="0" fill="hold" grpId="19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91 L 0.358 0.284 " pathEditMode="relative" ptsTypes="AA">
                                      <p:cBhvr>
                                        <p:cTn id="51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6" presetID="0" presetClass="path" presetSubtype="0" accel="0" decel="0" fill="hold" grpId="19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69 L 0.358 0.162 " pathEditMode="relative" ptsTypes="AA">
                                      <p:cBhvr>
                                        <p:cTn id="51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8" presetID="0" presetClass="path" presetSubtype="0" accel="0" decel="0" fill="hold" grpId="19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30 L 0.358 -0.037 " pathEditMode="relative" ptsTypes="AA">
                                      <p:cBhvr>
                                        <p:cTn id="51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0" presetClass="path" presetSubtype="0" accel="0" decel="50000" fill="hold" grpId="19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42 L 0.358 -0.142 " pathEditMode="relative" ptsTypes="AA">
                                      <p:cBhvr>
                                        <p:cTn id="52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0083"/>
                            </p:stCondLst>
                            <p:childTnLst>
                              <p:par>
                                <p:cTn id="523" presetID="0" presetClass="path" presetSubtype="0" accel="50000" decel="0" fill="hold" grpId="19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2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0151"/>
                            </p:stCondLst>
                            <p:childTnLst>
                              <p:par>
                                <p:cTn id="526" presetID="0" presetClass="path" presetSubtype="0" accel="0" decel="0" fill="hold" grpId="19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32 " pathEditMode="relative" ptsTypes="AA">
                                      <p:cBhvr>
                                        <p:cTn id="527" dur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0262"/>
                            </p:stCondLst>
                            <p:childTnLst>
                              <p:par>
                                <p:cTn id="529" presetID="0" presetClass="path" presetSubtype="0" accel="0" decel="0" fill="hold" grpId="19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07 L 0.358 -0.314 " pathEditMode="relative" ptsTypes="AA">
                                      <p:cBhvr>
                                        <p:cTn id="53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0" presetClass="path" presetSubtype="0" accel="0" decel="0" fill="hold" grpId="19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20 L 0.358 -0.027 " pathEditMode="relative" ptsTypes="AA">
                                      <p:cBhvr>
                                        <p:cTn id="53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0" presetClass="path" presetSubtype="0" accel="0" decel="0" fill="hold" grpId="19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24 L 0.358 0.017 " pathEditMode="relative" ptsTypes="AA">
                                      <p:cBhvr>
                                        <p:cTn id="53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0" presetClass="path" presetSubtype="0" accel="0" decel="50000" fill="hold" grpId="19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32 L 0.358 -0.332 " pathEditMode="relative" ptsTypes="AA">
                                      <p:cBhvr>
                                        <p:cTn id="53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330"/>
                            </p:stCondLst>
                            <p:childTnLst>
                              <p:par>
                                <p:cTn id="538" presetID="0" presetClass="path" presetSubtype="0" accel="50000" decel="0" fill="hold" grpId="20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3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398"/>
                            </p:stCondLst>
                            <p:childTnLst>
                              <p:par>
                                <p:cTn id="541" presetID="0" presetClass="path" presetSubtype="0" accel="0" decel="0" fill="hold" grpId="20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256 " pathEditMode="relative" ptsTypes="AA">
                                      <p:cBhvr>
                                        <p:cTn id="542" dur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0485"/>
                            </p:stCondLst>
                            <p:childTnLst>
                              <p:par>
                                <p:cTn id="544" presetID="0" presetClass="path" presetSubtype="0" accel="0" decel="0" fill="hold" grpId="20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40 L 0.358 0.133 " pathEditMode="relative" ptsTypes="AA">
                                      <p:cBhvr>
                                        <p:cTn id="54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0" presetClass="path" presetSubtype="0" accel="0" decel="0" fill="hold" grpId="20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22 L 0.358 0.215 " pathEditMode="relative" ptsTypes="AA">
                                      <p:cBhvr>
                                        <p:cTn id="54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8" presetID="0" presetClass="path" presetSubtype="0" accel="0" decel="0" fill="hold" grpId="20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66 L 0.358 0.259 " pathEditMode="relative" ptsTypes="AA">
                                      <p:cBhvr>
                                        <p:cTn id="54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0" presetClass="path" presetSubtype="0" accel="0" decel="50000" fill="hold" grpId="20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56 L 0.358 -0.256 " pathEditMode="relative" ptsTypes="AA">
                                      <p:cBhvr>
                                        <p:cTn id="55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0553"/>
                            </p:stCondLst>
                            <p:childTnLst>
                              <p:par>
                                <p:cTn id="553" presetID="0" presetClass="path" presetSubtype="0" accel="50000" decel="0" fill="hold" grpId="20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5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10621"/>
                            </p:stCondLst>
                            <p:childTnLst>
                              <p:par>
                                <p:cTn id="556" presetID="0" presetClass="path" presetSubtype="0" accel="0" decel="0" fill="hold" grpId="20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269 " pathEditMode="relative" ptsTypes="AA">
                                      <p:cBhvr>
                                        <p:cTn id="55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711"/>
                            </p:stCondLst>
                            <p:childTnLst>
                              <p:par>
                                <p:cTn id="559" presetID="0" presetClass="path" presetSubtype="0" accel="0" decel="0" fill="hold" grpId="20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256 L 0.358 -0.263 " pathEditMode="relative" ptsTypes="AA">
                                      <p:cBhvr>
                                        <p:cTn id="560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0" presetClass="path" presetSubtype="0" accel="0" decel="0" fill="hold" grpId="20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33 L 0.358 0.126 " pathEditMode="relative" ptsTypes="AA">
                                      <p:cBhvr>
                                        <p:cTn id="562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0" presetClass="path" presetSubtype="0" accel="0" decel="0" fill="hold" grpId="2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15 L 0.358 0.208 " pathEditMode="relative" ptsTypes="AA">
                                      <p:cBhvr>
                                        <p:cTn id="564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0" presetClass="path" presetSubtype="0" accel="0" decel="0" fill="hold" grpId="2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59 L 0.358 0.252 " pathEditMode="relative" ptsTypes="AA">
                                      <p:cBhvr>
                                        <p:cTn id="566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7" presetID="0" presetClass="path" presetSubtype="0" accel="0" decel="50000" fill="hold" grpId="2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69 L 0.358 -0.269 " pathEditMode="relative" ptsTypes="AA">
                                      <p:cBhvr>
                                        <p:cTn id="56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0779"/>
                            </p:stCondLst>
                            <p:childTnLst>
                              <p:par>
                                <p:cTn id="570" presetID="0" presetClass="path" presetSubtype="0" accel="50000" decel="0" fill="hold" grpId="2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7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10847"/>
                            </p:stCondLst>
                            <p:childTnLst>
                              <p:par>
                                <p:cTn id="573" presetID="0" presetClass="path" presetSubtype="0" accel="0" decel="0" fill="hold" grpId="2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065 " pathEditMode="relative" ptsTypes="AA">
                                      <p:cBhvr>
                                        <p:cTn id="574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10877"/>
                            </p:stCondLst>
                            <p:childTnLst>
                              <p:par>
                                <p:cTn id="576" presetID="0" presetClass="path" presetSubtype="0" accel="0" decel="50000" fill="hold" grpId="2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65 L 0.358 -0.065 " pathEditMode="relative" ptsTypes="AA">
                                      <p:cBhvr>
                                        <p:cTn id="57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0945"/>
                            </p:stCondLst>
                            <p:childTnLst>
                              <p:par>
                                <p:cTn id="579" presetID="0" presetClass="path" presetSubtype="0" accel="50000" decel="0" fill="hold" grpId="2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8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1013"/>
                            </p:stCondLst>
                            <p:childTnLst>
                              <p:par>
                                <p:cTn id="582" presetID="0" presetClass="path" presetSubtype="0" accel="0" decel="0" fill="hold" grpId="2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412 " pathEditMode="relative" ptsTypes="AA">
                                      <p:cBhvr>
                                        <p:cTn id="583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1150"/>
                            </p:stCondLst>
                            <p:childTnLst>
                              <p:par>
                                <p:cTn id="585" presetID="0" presetClass="path" presetSubtype="0" accel="0" decel="50000" fill="hold" grpId="2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412 L 0.358 -0.412 " pathEditMode="relative" ptsTypes="AA">
                                      <p:cBhvr>
                                        <p:cTn id="58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1218"/>
                            </p:stCondLst>
                            <p:childTnLst>
                              <p:par>
                                <p:cTn id="588" presetID="0" presetClass="path" presetSubtype="0" accel="50000" decel="0" fill="hold" grpId="2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58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1286"/>
                            </p:stCondLst>
                            <p:childTnLst>
                              <p:par>
                                <p:cTn id="591" presetID="0" presetClass="path" presetSubtype="0" accel="0" decel="0" fill="hold" grpId="2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218 " pathEditMode="relative" ptsTypes="AA">
                                      <p:cBhvr>
                                        <p:cTn id="59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1360"/>
                            </p:stCondLst>
                            <p:childTnLst>
                              <p:par>
                                <p:cTn id="594" presetID="0" presetClass="path" presetSubtype="0" accel="0" decel="0" fill="hold" grpId="2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42 L 0.358 -0.149 " pathEditMode="relative" ptsTypes="AA">
                                      <p:cBhvr>
                                        <p:cTn id="59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0" presetClass="path" presetSubtype="0" accel="0" decel="0" fill="hold" grpId="22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07 L 0.358 0.100 " pathEditMode="relative" ptsTypes="AA">
                                      <p:cBhvr>
                                        <p:cTn id="597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0" presetClass="path" presetSubtype="0" accel="0" decel="0" fill="hold" grpId="22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53 L 0.358 0.246 " pathEditMode="relative" ptsTypes="AA">
                                      <p:cBhvr>
                                        <p:cTn id="599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0" presetClass="path" presetSubtype="0" accel="0" decel="0" fill="hold" grpId="22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84 L 0.358 0.277 " pathEditMode="relative" ptsTypes="AA">
                                      <p:cBhvr>
                                        <p:cTn id="601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0" presetClass="path" presetSubtype="0" accel="0" decel="0" fill="hold" grpId="22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62 L 0.358 0.155 " pathEditMode="relative" ptsTypes="AA">
                                      <p:cBhvr>
                                        <p:cTn id="603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0" presetClass="path" presetSubtype="0" accel="0" decel="0" fill="hold" grpId="22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37 L 0.358 -0.044 " pathEditMode="relative" ptsTypes="AA">
                                      <p:cBhvr>
                                        <p:cTn id="605" dur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0" presetClass="path" presetSubtype="0" accel="0" decel="50000" fill="hold" grpId="22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18 L 0.358 -0.218 " pathEditMode="relative" ptsTypes="AA">
                                      <p:cBhvr>
                                        <p:cTn id="60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1428"/>
                            </p:stCondLst>
                            <p:childTnLst>
                              <p:par>
                                <p:cTn id="609" presetID="0" presetClass="path" presetSubtype="0" accel="50000" decel="0" fill="hold" grpId="2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61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11496"/>
                            </p:stCondLst>
                            <p:childTnLst>
                              <p:par>
                                <p:cTn id="612" presetID="0" presetClass="path" presetSubtype="0" accel="0" decel="0" fill="hold" grpId="2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000 " pathEditMode="relative" ptsTypes="AA">
                                      <p:cBhvr>
                                        <p:cTn id="613" dur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11517"/>
                            </p:stCondLst>
                            <p:childTnLst>
                              <p:par>
                                <p:cTn id="615" presetID="0" presetClass="path" presetSubtype="0" accel="0" decel="50000" fill="hold" grpId="2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00 L 0.358 -0.000 " pathEditMode="relative" ptsTypes="AA">
                                      <p:cBhvr>
                                        <p:cTn id="61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11585"/>
                            </p:stCondLst>
                            <p:childTnLst>
                              <p:par>
                                <p:cTn id="618" presetID="0" presetClass="path" presetSubtype="0" accel="50000" decel="0" fill="hold" grpId="2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61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1653"/>
                            </p:stCondLst>
                            <p:childTnLst>
                              <p:par>
                                <p:cTn id="621" presetID="0" presetClass="path" presetSubtype="0" accel="0" decel="0" fill="hold" grpId="2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294 " pathEditMode="relative" ptsTypes="AA">
                                      <p:cBhvr>
                                        <p:cTn id="622" dur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1752"/>
                            </p:stCondLst>
                            <p:childTnLst>
                              <p:par>
                                <p:cTn id="624" presetID="0" presetClass="path" presetSubtype="0" accel="0" decel="50000" fill="hold" grpId="2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94 L 0.358 -0.294 " pathEditMode="relative" ptsTypes="AA">
                                      <p:cBhvr>
                                        <p:cTn id="62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1820"/>
                            </p:stCondLst>
                            <p:childTnLst>
                              <p:par>
                                <p:cTn id="627" presetID="0" presetClass="path" presetSubtype="0" accel="50000" decel="0" fill="hold" grpId="2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155 -0.000 " pathEditMode="relative" ptsTypes="AA">
                                      <p:cBhvr>
                                        <p:cTn id="62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1888"/>
                            </p:stCondLst>
                            <p:childTnLst>
                              <p:par>
                                <p:cTn id="630" presetID="0" presetClass="path" presetSubtype="0" accel="0" decel="0" fill="hold" grpId="2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00 L 0.203 -0.382 " pathEditMode="relative" ptsTypes="AA">
                                      <p:cBhvr>
                                        <p:cTn id="631" dur="1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2015"/>
                            </p:stCondLst>
                            <p:childTnLst>
                              <p:par>
                                <p:cTn id="633" presetID="0" presetClass="path" presetSubtype="0" accel="0" decel="50000" fill="hold" grpId="2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82 L 0.358 -0.382 " pathEditMode="relative" ptsTypes="AA">
                                      <p:cBhvr>
                                        <p:cTn id="63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0" presetClass="path" presetSubtype="0" accel="50000" decel="0" fill="hold" grpId="2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24 L 0.203 0.024 " pathEditMode="relative" ptsTypes="AA">
                                      <p:cBhvr>
                                        <p:cTn id="638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0" presetClass="path" presetSubtype="0" accel="50000" decel="0" fill="hold" grpId="23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19 L 0.203 0.119 " pathEditMode="relative" ptsTypes="AA">
                                      <p:cBhvr>
                                        <p:cTn id="640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0" presetClass="path" presetSubtype="0" accel="50000" decel="0" fill="hold" grpId="23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0 L 0.203 0.150 " pathEditMode="relative" ptsTypes="AA">
                                      <p:cBhvr>
                                        <p:cTn id="642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0" presetClass="path" presetSubtype="0" accel="50000" decel="0" fill="hold" grpId="24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63 L 0.203 0.463 " pathEditMode="relative" ptsTypes="AA">
                                      <p:cBhvr>
                                        <p:cTn id="644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0" presetClass="path" presetSubtype="0" accel="50000" decel="0" fill="hold" grpId="24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38 L 0.203 0.238 " pathEditMode="relative" ptsTypes="AA">
                                      <p:cBhvr>
                                        <p:cTn id="646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7" presetID="0" presetClass="path" presetSubtype="0" accel="50000" decel="0" fill="hold" grpId="24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41 L 0.203 0.141 " pathEditMode="relative" ptsTypes="AA">
                                      <p:cBhvr>
                                        <p:cTn id="648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0" presetClass="path" presetSubtype="0" accel="50000" decel="0" fill="hold" grpId="24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09 L 0.203 0.109 " pathEditMode="relative" ptsTypes="AA">
                                      <p:cBhvr>
                                        <p:cTn id="650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1" presetID="0" presetClass="path" presetSubtype="0" accel="50000" decel="0" fill="hold" grpId="24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63 L 0.203 0.063 " pathEditMode="relative" ptsTypes="AA">
                                      <p:cBhvr>
                                        <p:cTn id="652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408"/>
                            </p:stCondLst>
                            <p:childTnLst>
                              <p:par>
                                <p:cTn id="654" presetID="0" presetClass="path" presetSubtype="0" accel="0" decel="0" fill="hold" grpId="2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24 L 0.155 0.192 " pathEditMode="relative" ptsTypes="AA">
                                      <p:cBhvr>
                                        <p:cTn id="655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0" presetClass="path" presetSubtype="0" accel="0" decel="0" fill="hold" grpId="24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19 L 0.155 0.281 " pathEditMode="relative" ptsTypes="AA">
                                      <p:cBhvr>
                                        <p:cTn id="657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0" presetClass="path" presetSubtype="0" accel="0" decel="0" fill="hold" grpId="24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0 L 0.155 0.307 " pathEditMode="relative" ptsTypes="AA">
                                      <p:cBhvr>
                                        <p:cTn id="659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0" presetID="0" presetClass="path" presetSubtype="0" accel="0" decel="0" fill="hold" grpId="24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63 L 0.155 0.614 " pathEditMode="relative" ptsTypes="AA">
                                      <p:cBhvr>
                                        <p:cTn id="661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2" presetID="0" presetClass="path" presetSubtype="0" accel="0" decel="0" fill="hold" grpId="24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38 L 0.155 0.384 " pathEditMode="relative" ptsTypes="AA">
                                      <p:cBhvr>
                                        <p:cTn id="663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0" presetClass="path" presetSubtype="0" accel="0" decel="0" fill="hold" grpId="25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41 L 0.155 0.281 " pathEditMode="relative" ptsTypes="AA">
                                      <p:cBhvr>
                                        <p:cTn id="665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0" presetClass="path" presetSubtype="0" accel="0" decel="0" fill="hold" grpId="25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09 L 0.155 0.243 " pathEditMode="relative" ptsTypes="AA">
                                      <p:cBhvr>
                                        <p:cTn id="667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8" presetID="0" presetClass="path" presetSubtype="0" accel="0" decel="0" fill="hold" grpId="25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63 L 0.155 0.192 " pathEditMode="relative" ptsTypes="AA">
                                      <p:cBhvr>
                                        <p:cTn id="669" dur="3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737"/>
                            </p:stCondLst>
                            <p:childTnLst>
                              <p:par>
                                <p:cTn id="671" presetID="0" presetClass="path" presetSubtype="0" accel="0" decel="50000" fill="hold" grpId="2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92 L 0.000 0.192 " pathEditMode="relative" ptsTypes="AA">
                                      <p:cBhvr>
                                        <p:cTn id="672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0" presetClass="path" presetSubtype="0" accel="0" decel="50000" fill="hold" grpId="25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81 L 0.000 0.281 " pathEditMode="relative" ptsTypes="AA">
                                      <p:cBhvr>
                                        <p:cTn id="674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0" presetClass="path" presetSubtype="0" accel="0" decel="50000" fill="hold" grpId="25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307 L 0.000 0.307 " pathEditMode="relative" ptsTypes="AA">
                                      <p:cBhvr>
                                        <p:cTn id="676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0" presetClass="path" presetSubtype="0" accel="0" decel="50000" fill="hold" grpId="25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614 L 0.000 0.614 " pathEditMode="relative" ptsTypes="AA">
                                      <p:cBhvr>
                                        <p:cTn id="678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0" presetClass="path" presetSubtype="0" accel="0" decel="50000" fill="hold" grpId="25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384 L 0.000 0.384 " pathEditMode="relative" ptsTypes="AA">
                                      <p:cBhvr>
                                        <p:cTn id="680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0" presetClass="path" presetSubtype="0" accel="0" decel="50000" fill="hold" grpId="25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81 L 0.000 0.281 " pathEditMode="relative" ptsTypes="AA">
                                      <p:cBhvr>
                                        <p:cTn id="682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0" presetClass="path" presetSubtype="0" accel="0" decel="50000" fill="hold" grpId="25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43 L 0.000 0.243 " pathEditMode="relative" ptsTypes="AA">
                                      <p:cBhvr>
                                        <p:cTn id="684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0" presetClass="path" presetSubtype="0" accel="0" decel="50000" fill="hold" grpId="26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92 L 0.000 0.192 " pathEditMode="relative" ptsTypes="AA">
                                      <p:cBhvr>
                                        <p:cTn id="686" dur="4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0" presetClass="path" presetSubtype="0" accel="50000" decel="0" fill="hold" grpId="2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446 L 0.203 -0.446 " pathEditMode="relative" ptsTypes="AA">
                                      <p:cBhvr>
                                        <p:cTn id="69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0" presetClass="path" presetSubtype="0" accel="50000" decel="0" fill="hold" grpId="26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402 L 0.203 -0.402 " pathEditMode="relative" ptsTypes="AA">
                                      <p:cBhvr>
                                        <p:cTn id="69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0" presetClass="path" presetSubtype="0" accel="50000" decel="0" fill="hold" grpId="26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84 L 0.203 -0.384 " pathEditMode="relative" ptsTypes="AA">
                                      <p:cBhvr>
                                        <p:cTn id="69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0" presetClass="path" presetSubtype="0" accel="50000" decel="0" fill="hold" grpId="26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23 L 0.203 -0.123 " pathEditMode="relative" ptsTypes="AA">
                                      <p:cBhvr>
                                        <p:cTn id="69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0" presetClass="path" presetSubtype="0" accel="50000" decel="0" fill="hold" grpId="26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34 L 0.203 -0.334 " pathEditMode="relative" ptsTypes="AA">
                                      <p:cBhvr>
                                        <p:cTn id="69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0" presetClass="path" presetSubtype="0" accel="50000" decel="0" fill="hold" grpId="26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80 L 0.203 -0.380 " pathEditMode="relative" ptsTypes="AA">
                                      <p:cBhvr>
                                        <p:cTn id="70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68"/>
                            </p:stCondLst>
                            <p:childTnLst>
                              <p:par>
                                <p:cTn id="702" presetID="0" presetClass="path" presetSubtype="0" accel="0" decel="0" fill="hold" grpId="2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446 L 0.155 0.064 " pathEditMode="relative" ptsTypes="AA">
                                      <p:cBhvr>
                                        <p:cTn id="703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0" presetClass="path" presetSubtype="0" accel="0" decel="0" fill="hold" grpId="26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402 L 0.155 0.102 " pathEditMode="relative" ptsTypes="AA">
                                      <p:cBhvr>
                                        <p:cTn id="705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6" presetID="0" presetClass="path" presetSubtype="0" accel="0" decel="0" fill="hold" grpId="26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84 L 0.155 0.115 " pathEditMode="relative" ptsTypes="AA">
                                      <p:cBhvr>
                                        <p:cTn id="707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0" presetClass="path" presetSubtype="0" accel="0" decel="0" fill="hold" grpId="27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23 L 0.155 0.371 " pathEditMode="relative" ptsTypes="AA">
                                      <p:cBhvr>
                                        <p:cTn id="709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0" presetID="0" presetClass="path" presetSubtype="0" accel="0" decel="0" fill="hold" grpId="27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34 L 0.155 0.153 " pathEditMode="relative" ptsTypes="AA">
                                      <p:cBhvr>
                                        <p:cTn id="711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2" presetID="0" presetClass="path" presetSubtype="0" accel="0" decel="0" fill="hold" grpId="27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80 L 0.155 0.102 " pathEditMode="relative" ptsTypes="AA">
                                      <p:cBhvr>
                                        <p:cTn id="713" dur="10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1071"/>
                            </p:stCondLst>
                            <p:childTnLst>
                              <p:par>
                                <p:cTn id="715" presetID="0" presetClass="path" presetSubtype="0" accel="0" decel="50000" fill="hold" grpId="2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64 L 0.000 0.064 " pathEditMode="relative" ptsTypes="AA">
                                      <p:cBhvr>
                                        <p:cTn id="71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0" presetClass="path" presetSubtype="0" accel="0" decel="50000" fill="hold" grpId="27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02 L 0.000 0.102 " pathEditMode="relative" ptsTypes="AA">
                                      <p:cBhvr>
                                        <p:cTn id="71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0" presetClass="path" presetSubtype="0" accel="0" decel="50000" fill="hold" grpId="27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15 L 0.000 0.115 " pathEditMode="relative" ptsTypes="AA">
                                      <p:cBhvr>
                                        <p:cTn id="72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0" presetClass="path" presetSubtype="0" accel="0" decel="50000" fill="hold" grpId="27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371 L 0.000 0.371 " pathEditMode="relative" ptsTypes="AA">
                                      <p:cBhvr>
                                        <p:cTn id="72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0" presetClass="path" presetSubtype="0" accel="0" decel="50000" fill="hold" grpId="27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53 L 0.000 0.153 " pathEditMode="relative" ptsTypes="AA">
                                      <p:cBhvr>
                                        <p:cTn id="72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0" presetClass="path" presetSubtype="0" accel="0" decel="50000" fill="hold" grpId="27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02 L 0.000 0.102 " pathEditMode="relative" ptsTypes="AA">
                                      <p:cBhvr>
                                        <p:cTn id="72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139"/>
                            </p:stCondLst>
                            <p:childTnLst>
                              <p:par>
                                <p:cTn id="728" presetID="0" presetClass="path" presetSubtype="0" accel="50000" decel="0" fill="hold" grpId="27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32 L 0.203 -0.332 " pathEditMode="relative" ptsTypes="AA">
                                      <p:cBhvr>
                                        <p:cTn id="72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0" presetID="0" presetClass="path" presetSubtype="0" accel="50000" decel="0" fill="hold" grpId="28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14 L 0.203 -0.314 " pathEditMode="relative" ptsTypes="AA">
                                      <p:cBhvr>
                                        <p:cTn id="73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2" presetID="0" presetClass="path" presetSubtype="0" accel="50000" decel="0" fill="hold" grpId="28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27 L 0.203 -0.027 " pathEditMode="relative" ptsTypes="AA">
                                      <p:cBhvr>
                                        <p:cTn id="73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4" presetID="0" presetClass="path" presetSubtype="0" accel="50000" decel="0" fill="hold" grpId="28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17 L 0.203 0.017 " pathEditMode="relative" ptsTypes="AA">
                                      <p:cBhvr>
                                        <p:cTn id="73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6" presetID="0" presetClass="path" presetSubtype="0" accel="50000" decel="0" fill="hold" grpId="28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412 L 0.203 -0.412 " pathEditMode="relative" ptsTypes="AA">
                                      <p:cBhvr>
                                        <p:cTn id="73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207"/>
                            </p:stCondLst>
                            <p:childTnLst>
                              <p:par>
                                <p:cTn id="739" presetID="0" presetClass="path" presetSubtype="0" accel="0" decel="0" fill="hold" grpId="28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32 L 0.155 -0.077 " pathEditMode="relative" ptsTypes="AA">
                                      <p:cBhvr>
                                        <p:cTn id="740" dur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0" presetClass="path" presetSubtype="0" accel="0" decel="0" fill="hold" grpId="28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14 L 0.155 -0.064 " pathEditMode="relative" ptsTypes="AA">
                                      <p:cBhvr>
                                        <p:cTn id="742" dur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0" presetClass="path" presetSubtype="0" accel="0" decel="0" fill="hold" grpId="28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27 L 0.155 0.217 " pathEditMode="relative" ptsTypes="AA">
                                      <p:cBhvr>
                                        <p:cTn id="744" dur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0" presetClass="path" presetSubtype="0" accel="0" decel="0" fill="hold" grpId="28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17 L 0.155 0.256 " pathEditMode="relative" ptsTypes="AA">
                                      <p:cBhvr>
                                        <p:cTn id="746" dur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0" decel="0" fill="hold" grpId="28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412 L 0.155 -0.179 " pathEditMode="relative" ptsTypes="AA">
                                      <p:cBhvr>
                                        <p:cTn id="748" dur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1291"/>
                            </p:stCondLst>
                            <p:childTnLst>
                              <p:par>
                                <p:cTn id="750" presetID="0" presetClass="path" presetSubtype="0" accel="0" decel="50000" fill="hold" grpId="28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77 L 0.000 -0.077 " pathEditMode="relative" ptsTypes="AA">
                                      <p:cBhvr>
                                        <p:cTn id="75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0" presetClass="path" presetSubtype="0" accel="0" decel="50000" fill="hold" grpId="29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64 L 0.000 -0.064 " pathEditMode="relative" ptsTypes="AA">
                                      <p:cBhvr>
                                        <p:cTn id="75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0" presetClass="path" presetSubtype="0" accel="0" decel="50000" fill="hold" grpId="29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17 L 0.000 0.217 " pathEditMode="relative" ptsTypes="AA">
                                      <p:cBhvr>
                                        <p:cTn id="75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6" presetID="0" presetClass="path" presetSubtype="0" accel="0" decel="50000" fill="hold" grpId="29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56 L 0.000 0.256 " pathEditMode="relative" ptsTypes="AA">
                                      <p:cBhvr>
                                        <p:cTn id="75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8" presetID="0" presetClass="path" presetSubtype="0" accel="0" decel="50000" fill="hold" grpId="29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179 L 0.000 -0.179 " pathEditMode="relative" ptsTypes="AA">
                                      <p:cBhvr>
                                        <p:cTn id="75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359"/>
                            </p:stCondLst>
                            <p:childTnLst>
                              <p:par>
                                <p:cTn id="761" presetID="0" presetClass="path" presetSubtype="0" accel="50000" decel="0" fill="hold" grpId="29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218 L 0.203 -0.218 " pathEditMode="relative" ptsTypes="AA">
                                      <p:cBhvr>
                                        <p:cTn id="76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0" presetClass="path" presetSubtype="0" accel="50000" decel="0" fill="hold" grpId="29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49 L 0.203 -0.149 " pathEditMode="relative" ptsTypes="AA">
                                      <p:cBhvr>
                                        <p:cTn id="76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0" presetClass="path" presetSubtype="0" accel="50000" decel="0" fill="hold" grpId="29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00 L 0.203 0.100 " pathEditMode="relative" ptsTypes="AA">
                                      <p:cBhvr>
                                        <p:cTn id="76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0" presetClass="path" presetSubtype="0" accel="50000" decel="0" fill="hold" grpId="29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46 L 0.203 0.246 " pathEditMode="relative" ptsTypes="AA">
                                      <p:cBhvr>
                                        <p:cTn id="76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0" presetClass="path" presetSubtype="0" accel="50000" decel="0" fill="hold" grpId="29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77 L 0.203 0.277 " pathEditMode="relative" ptsTypes="AA">
                                      <p:cBhvr>
                                        <p:cTn id="77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0" presetClass="path" presetSubtype="0" accel="50000" decel="0" fill="hold" grpId="29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5 L 0.203 0.155 " pathEditMode="relative" ptsTypes="AA">
                                      <p:cBhvr>
                                        <p:cTn id="77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0" presetClass="path" presetSubtype="0" accel="50000" decel="0" fill="hold" grpId="3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44 L 0.203 -0.044 " pathEditMode="relative" ptsTypes="AA">
                                      <p:cBhvr>
                                        <p:cTn id="77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0" presetClass="path" presetSubtype="0" accel="50000" decel="0" fill="hold" grpId="30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294 L 0.203 -0.294 " pathEditMode="relative" ptsTypes="AA">
                                      <p:cBhvr>
                                        <p:cTn id="77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1427"/>
                            </p:stCondLst>
                            <p:childTnLst>
                              <p:par>
                                <p:cTn id="778" presetID="0" presetClass="path" presetSubtype="0" accel="0" decel="0" fill="hold" grpId="30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18 L 0.155 -0.205 " pathEditMode="relative" ptsTypes="AA">
                                      <p:cBhvr>
                                        <p:cTn id="779" dur="3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0" presetID="0" presetClass="path" presetSubtype="0" accel="0" decel="0" fill="hold" grpId="30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49 L 0.155 -0.141 " pathEditMode="relative" ptsTypes="AA">
                                      <p:cBhvr>
                                        <p:cTn id="78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0" presetClass="path" presetSubtype="0" accel="0" decel="0" fill="hold" grpId="30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00 L 0.155 0.102 " pathEditMode="relative" ptsTypes="AA">
                                      <p:cBhvr>
                                        <p:cTn id="783" dur="3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4" presetID="0" presetClass="path" presetSubtype="0" accel="0" decel="0" fill="hold" grpId="30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46 L 0.155 0.243 " pathEditMode="relative" ptsTypes="AA">
                                      <p:cBhvr>
                                        <p:cTn id="785" dur="3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6" presetID="0" presetClass="path" presetSubtype="0" accel="0" decel="0" fill="hold" grpId="30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77 L 0.155 0.268 " pathEditMode="relative" ptsTypes="AA">
                                      <p:cBhvr>
                                        <p:cTn id="78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8" presetID="0" presetClass="path" presetSubtype="0" accel="0" decel="0" fill="hold" grpId="30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5 L 0.155 0.141 " pathEditMode="relative" ptsTypes="AA">
                                      <p:cBhvr>
                                        <p:cTn id="789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0" presetID="0" presetClass="path" presetSubtype="0" accel="0" decel="0" fill="hold" grpId="30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44 L 0.155 -0.064 " pathEditMode="relative" ptsTypes="AA">
                                      <p:cBhvr>
                                        <p:cTn id="791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2" presetID="0" presetClass="path" presetSubtype="0" accel="0" decel="0" fill="hold" grpId="30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94 L 0.155 -0.320 " pathEditMode="relative" ptsTypes="AA">
                                      <p:cBhvr>
                                        <p:cTn id="793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1761"/>
                            </p:stCondLst>
                            <p:childTnLst>
                              <p:par>
                                <p:cTn id="795" presetID="0" presetClass="path" presetSubtype="0" accel="0" decel="50000" fill="hold" grpId="3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205 L 0.000 -0.205 " pathEditMode="relative" ptsTypes="AA">
                                      <p:cBhvr>
                                        <p:cTn id="79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0" presetClass="path" presetSubtype="0" accel="0" decel="50000" fill="hold" grpId="3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141 L 0.000 -0.141 " pathEditMode="relative" ptsTypes="AA">
                                      <p:cBhvr>
                                        <p:cTn id="79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0" presetClass="path" presetSubtype="0" accel="0" decel="50000" fill="hold" grpId="3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02 L 0.000 0.102 " pathEditMode="relative" ptsTypes="AA">
                                      <p:cBhvr>
                                        <p:cTn id="80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0" presetClass="path" presetSubtype="0" accel="0" decel="50000" fill="hold" grpId="3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43 L 0.000 0.243 " pathEditMode="relative" ptsTypes="AA">
                                      <p:cBhvr>
                                        <p:cTn id="80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0" presetClass="path" presetSubtype="0" accel="0" decel="50000" fill="hold" grpId="3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68 L 0.000 0.268 " pathEditMode="relative" ptsTypes="AA">
                                      <p:cBhvr>
                                        <p:cTn id="80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0" presetClass="path" presetSubtype="0" accel="0" decel="50000" fill="hold" grpId="3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41 L 0.000 0.141 " pathEditMode="relative" ptsTypes="AA">
                                      <p:cBhvr>
                                        <p:cTn id="80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0" presetClass="path" presetSubtype="0" accel="0" decel="50000" fill="hold" grpId="3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64 L 0.000 -0.064 " pathEditMode="relative" ptsTypes="AA">
                                      <p:cBhvr>
                                        <p:cTn id="80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0" presetClass="path" presetSubtype="0" accel="0" decel="50000" fill="hold" grpId="3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320 L 0.000 -0.320 " pathEditMode="relative" ptsTypes="AA">
                                      <p:cBhvr>
                                        <p:cTn id="81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1829"/>
                            </p:stCondLst>
                            <p:childTnLst>
                              <p:par>
                                <p:cTn id="812" presetID="0" presetClass="path" presetSubtype="0" accel="50000" decel="0" fill="hold" grpId="3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1 L 0.203 0.151 " pathEditMode="relative" ptsTypes="AA">
                                      <p:cBhvr>
                                        <p:cTn id="81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0" presetClass="path" presetSubtype="0" accel="50000" decel="0" fill="hold" grpId="3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63 L 0.203 0.463 " pathEditMode="relative" ptsTypes="AA">
                                      <p:cBhvr>
                                        <p:cTn id="81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6" presetID="0" presetClass="path" presetSubtype="0" accel="50000" decel="0" fill="hold" grpId="3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09 L 0.203 0.609 " pathEditMode="relative" ptsTypes="AA">
                                      <p:cBhvr>
                                        <p:cTn id="81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0" presetClass="path" presetSubtype="0" accel="50000" decel="0" fill="hold" grpId="32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628 L 0.203 0.628 " pathEditMode="relative" ptsTypes="AA">
                                      <p:cBhvr>
                                        <p:cTn id="81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0" presetClass="path" presetSubtype="0" accel="50000" decel="0" fill="hold" grpId="32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69 L 0.203 0.569 " pathEditMode="relative" ptsTypes="AA">
                                      <p:cBhvr>
                                        <p:cTn id="82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2" presetID="0" presetClass="path" presetSubtype="0" accel="50000" decel="0" fill="hold" grpId="32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00 L 0.203 -0.000 " pathEditMode="relative" ptsTypes="AA">
                                      <p:cBhvr>
                                        <p:cTn id="82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1897"/>
                            </p:stCondLst>
                            <p:childTnLst>
                              <p:par>
                                <p:cTn id="825" presetID="0" presetClass="path" presetSubtype="0" accel="0" decel="0" fill="hold" grpId="3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1 L 0.155 -0.205 " pathEditMode="relative" ptsTypes="AA">
                                      <p:cBhvr>
                                        <p:cTn id="826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7" presetID="0" presetClass="path" presetSubtype="0" accel="0" decel="0" fill="hold" grpId="32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63 L 0.155 0.102 " pathEditMode="relative" ptsTypes="AA">
                                      <p:cBhvr>
                                        <p:cTn id="828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0" presetClass="path" presetSubtype="0" accel="0" decel="0" fill="hold" grpId="32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609 L 0.155 0.243 " pathEditMode="relative" ptsTypes="AA">
                                      <p:cBhvr>
                                        <p:cTn id="830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1" presetID="0" presetClass="path" presetSubtype="0" accel="0" decel="0" fill="hold" grpId="32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628 L 0.155 0.256 " pathEditMode="relative" ptsTypes="AA">
                                      <p:cBhvr>
                                        <p:cTn id="832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0" presetClass="path" presetSubtype="0" accel="0" decel="0" fill="hold" grpId="32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569 L 0.155 0.192 " pathEditMode="relative" ptsTypes="AA">
                                      <p:cBhvr>
                                        <p:cTn id="834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0" presetClass="path" presetSubtype="0" accel="0" decel="0" fill="hold" grpId="32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00 L 0.155 -0.384 " pathEditMode="relative" ptsTypes="AA">
                                      <p:cBhvr>
                                        <p:cTn id="836" dur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013"/>
                            </p:stCondLst>
                            <p:childTnLst>
                              <p:par>
                                <p:cTn id="838" presetID="0" presetClass="path" presetSubtype="0" accel="0" decel="50000" fill="hold" grpId="3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205 L 0.000 -0.205 " pathEditMode="relative" ptsTypes="AA">
                                      <p:cBhvr>
                                        <p:cTn id="83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0" presetID="0" presetClass="path" presetSubtype="0" accel="0" decel="50000" fill="hold" grpId="33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02 L 0.000 0.102 " pathEditMode="relative" ptsTypes="AA">
                                      <p:cBhvr>
                                        <p:cTn id="84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2" presetID="0" presetClass="path" presetSubtype="0" accel="0" decel="50000" fill="hold" grpId="33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43 L 0.000 0.243 " pathEditMode="relative" ptsTypes="AA">
                                      <p:cBhvr>
                                        <p:cTn id="84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4" presetID="0" presetClass="path" presetSubtype="0" accel="0" decel="50000" fill="hold" grpId="33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256 L 0.000 0.256 " pathEditMode="relative" ptsTypes="AA">
                                      <p:cBhvr>
                                        <p:cTn id="84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6" presetID="0" presetClass="path" presetSubtype="0" accel="0" decel="50000" fill="hold" grpId="33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192 L 0.000 0.192 " pathEditMode="relative" ptsTypes="AA">
                                      <p:cBhvr>
                                        <p:cTn id="84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8" presetID="0" presetClass="path" presetSubtype="0" accel="0" decel="50000" fill="hold" grpId="33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384 L 0.000 -0.384 " pathEditMode="relative" ptsTypes="AA">
                                      <p:cBhvr>
                                        <p:cTn id="84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2081"/>
                            </p:stCondLst>
                            <p:childTnLst>
                              <p:par>
                                <p:cTn id="851" presetID="0" presetClass="path" presetSubtype="0" accel="50000" decel="0" fill="hold" grpId="3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70 L 0.203 -0.370 " pathEditMode="relative" ptsTypes="AA">
                                      <p:cBhvr>
                                        <p:cTn id="85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0" presetClass="path" presetSubtype="0" accel="50000" decel="0" fill="hold" grpId="33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73 L 0.203 -0.173 " pathEditMode="relative" ptsTypes="AA">
                                      <p:cBhvr>
                                        <p:cTn id="85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0" presetClass="path" presetSubtype="0" accel="50000" decel="0" fill="hold" grpId="33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01 L 0.203 -0.001 " pathEditMode="relative" ptsTypes="AA">
                                      <p:cBhvr>
                                        <p:cTn id="85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0" presetClass="path" presetSubtype="0" accel="50000" decel="0" fill="hold" grpId="33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49 L 0.203 -0.149 " pathEditMode="relative" ptsTypes="AA">
                                      <p:cBhvr>
                                        <p:cTn id="85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0" presetClass="path" presetSubtype="0" accel="50000" decel="0" fill="hold" grpId="34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169 L 0.203 -0.169 " pathEditMode="relative" ptsTypes="AA">
                                      <p:cBhvr>
                                        <p:cTn id="86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2149"/>
                            </p:stCondLst>
                            <p:childTnLst>
                              <p:par>
                                <p:cTn id="862" presetID="0" presetClass="path" presetSubtype="0" accel="0" decel="0" fill="hold" grpId="3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70 L 0.155 -0.268 " pathEditMode="relative" ptsTypes="AA">
                                      <p:cBhvr>
                                        <p:cTn id="863" dur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4" presetID="0" presetClass="path" presetSubtype="0" accel="0" decel="0" fill="hold" grpId="34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73 L 0.155 -0.077 " pathEditMode="relative" ptsTypes="AA">
                                      <p:cBhvr>
                                        <p:cTn id="865" dur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6" presetID="0" presetClass="path" presetSubtype="0" accel="0" decel="0" fill="hold" grpId="34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01 L 0.155 0.089 " pathEditMode="relative" ptsTypes="AA">
                                      <p:cBhvr>
                                        <p:cTn id="867" dur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8" presetID="0" presetClass="path" presetSubtype="0" accel="0" decel="0" fill="hold" grpId="34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49 L 0.155 -0.064 " pathEditMode="relative" ptsTypes="AA">
                                      <p:cBhvr>
                                        <p:cTn id="869" dur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0" decel="0" fill="hold" grpId="34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169 L 0.155 -0.089 " pathEditMode="relative" ptsTypes="AA">
                                      <p:cBhvr>
                                        <p:cTn id="871" dur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2182"/>
                            </p:stCondLst>
                            <p:childTnLst>
                              <p:par>
                                <p:cTn id="873" presetID="0" presetClass="path" presetSubtype="0" accel="0" decel="50000" fill="hold" grpId="3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268 L 0.000 -0.268 " pathEditMode="relative" ptsTypes="AA">
                                      <p:cBhvr>
                                        <p:cTn id="87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5" presetID="0" presetClass="path" presetSubtype="0" accel="0" decel="50000" fill="hold" grpId="34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77 L 0.000 -0.077 " pathEditMode="relative" ptsTypes="AA">
                                      <p:cBhvr>
                                        <p:cTn id="87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0" presetClass="path" presetSubtype="0" accel="0" decel="50000" fill="hold" grpId="34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89 L 0.000 0.089 " pathEditMode="relative" ptsTypes="AA">
                                      <p:cBhvr>
                                        <p:cTn id="87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9" presetID="0" presetClass="path" presetSubtype="0" accel="0" decel="50000" fill="hold" grpId="34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64 L 0.000 -0.064 " pathEditMode="relative" ptsTypes="AA">
                                      <p:cBhvr>
                                        <p:cTn id="88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0" presetClass="path" presetSubtype="0" accel="0" decel="50000" fill="hold" grpId="35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89 L 0.000 -0.089 " pathEditMode="relative" ptsTypes="AA">
                                      <p:cBhvr>
                                        <p:cTn id="88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84" presetID="0" presetClass="path" presetSubtype="0" accel="50000" decel="0" fill="hold" grpId="3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51 L 0.203 0.151 " pathEditMode="relative" ptsTypes="AA">
                                      <p:cBhvr>
                                        <p:cTn id="88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0" fill="hold" grpId="35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323 L 0.203 0.323 " pathEditMode="relative" ptsTypes="AA">
                                      <p:cBhvr>
                                        <p:cTn id="88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0" fill="hold" grpId="35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508 L 0.203 0.508 " pathEditMode="relative" ptsTypes="AA">
                                      <p:cBhvr>
                                        <p:cTn id="88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0" fill="hold" grpId="35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449 L 0.203 0.449 " pathEditMode="relative" ptsTypes="AA">
                                      <p:cBhvr>
                                        <p:cTn id="89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0" fill="hold" grpId="35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391 L 0.203 0.391 " pathEditMode="relative" ptsTypes="AA">
                                      <p:cBhvr>
                                        <p:cTn id="89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0" fill="hold" grpId="35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90 L 0.203 0.090 " pathEditMode="relative" ptsTypes="AA">
                                      <p:cBhvr>
                                        <p:cTn id="89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0" fill="hold" grpId="35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057 L 0.203 0.057 " pathEditMode="relative" ptsTypes="AA">
                                      <p:cBhvr>
                                        <p:cTn id="89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0" fill="hold" grpId="35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065 L 0.203 -0.065 " pathEditMode="relative" ptsTypes="AA">
                                      <p:cBhvr>
                                        <p:cTn id="89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2318"/>
                            </p:stCondLst>
                            <p:childTnLst>
                              <p:par>
                                <p:cTn id="901" presetID="0" presetClass="path" presetSubtype="0" accel="0" decel="0" fill="hold" grpId="35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51 L 0.155 -0.256 " pathEditMode="relative" ptsTypes="AA">
                                      <p:cBhvr>
                                        <p:cTn id="902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3" presetID="0" presetClass="path" presetSubtype="0" accel="0" decel="0" fill="hold" grpId="36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323 L 0.155 -0.089 " pathEditMode="relative" ptsTypes="AA">
                                      <p:cBhvr>
                                        <p:cTn id="904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0" presetClass="path" presetSubtype="0" accel="0" decel="0" fill="hold" grpId="36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508 L 0.155 0.089 " pathEditMode="relative" ptsTypes="AA">
                                      <p:cBhvr>
                                        <p:cTn id="906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0" presetClass="path" presetSubtype="0" accel="0" decel="0" fill="hold" grpId="36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449 L 0.155 0.026 " pathEditMode="relative" ptsTypes="AA">
                                      <p:cBhvr>
                                        <p:cTn id="908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0" presetClass="path" presetSubtype="0" accel="0" decel="0" fill="hold" grpId="36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391 L 0.155 -0.038 " pathEditMode="relative" ptsTypes="AA">
                                      <p:cBhvr>
                                        <p:cTn id="910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1" presetID="0" presetClass="path" presetSubtype="0" accel="0" decel="0" fill="hold" grpId="36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90 L 0.155 -0.345 " pathEditMode="relative" ptsTypes="AA">
                                      <p:cBhvr>
                                        <p:cTn id="912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0" presetClass="path" presetSubtype="0" accel="0" decel="0" fill="hold" grpId="36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057 L 0.155 -0.384 " pathEditMode="relative" ptsTypes="AA">
                                      <p:cBhvr>
                                        <p:cTn id="914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5" presetID="0" presetClass="path" presetSubtype="0" accel="0" decel="0" fill="hold" grpId="36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065 L 0.155 -0.511 " pathEditMode="relative" ptsTypes="AA">
                                      <p:cBhvr>
                                        <p:cTn id="916" dur="1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2452"/>
                            </p:stCondLst>
                            <p:childTnLst>
                              <p:par>
                                <p:cTn id="918" presetID="0" presetClass="path" presetSubtype="0" accel="0" decel="50000" fill="hold" grpId="3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256 L 0.000 -0.256 " pathEditMode="relative" ptsTypes="AA">
                                      <p:cBhvr>
                                        <p:cTn id="91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0" decel="50000" fill="hold" grpId="36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89 L 0.000 -0.089 " pathEditMode="relative" ptsTypes="AA">
                                      <p:cBhvr>
                                        <p:cTn id="92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0" decel="50000" fill="hold" grpId="36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89 L 0.000 0.089 " pathEditMode="relative" ptsTypes="AA">
                                      <p:cBhvr>
                                        <p:cTn id="92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0" decel="50000" fill="hold" grpId="37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0.026 L 0.000 0.026 " pathEditMode="relative" ptsTypes="AA">
                                      <p:cBhvr>
                                        <p:cTn id="92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0" decel="50000" fill="hold" grpId="37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38 L 0.000 -0.038 " pathEditMode="relative" ptsTypes="AA">
                                      <p:cBhvr>
                                        <p:cTn id="92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0" decel="50000" fill="hold" grpId="37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345 L 0.000 -0.345 " pathEditMode="relative" ptsTypes="AA">
                                      <p:cBhvr>
                                        <p:cTn id="929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0" decel="50000" fill="hold" grpId="37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384 L 0.000 -0.384 " pathEditMode="relative" ptsTypes="AA">
                                      <p:cBhvr>
                                        <p:cTn id="931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0" decel="50000" fill="hold" grpId="37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511 L 0.000 -0.511 " pathEditMode="relative" ptsTypes="AA">
                                      <p:cBhvr>
                                        <p:cTn id="933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2520"/>
                            </p:stCondLst>
                            <p:childTnLst>
                              <p:par>
                                <p:cTn id="935" presetID="0" presetClass="path" presetSubtype="0" accel="50000" decel="0" fill="hold" grpId="37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269 L 0.203 -0.269 " pathEditMode="relative" ptsTypes="AA">
                                      <p:cBhvr>
                                        <p:cTn id="93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0" presetClass="path" presetSubtype="0" accel="50000" decel="0" fill="hold" grpId="37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263 L 0.203 -0.263 " pathEditMode="relative" ptsTypes="AA">
                                      <p:cBhvr>
                                        <p:cTn id="93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9" presetID="0" presetClass="path" presetSubtype="0" accel="50000" decel="0" fill="hold" grpId="37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126 L 0.203 0.126 " pathEditMode="relative" ptsTypes="AA">
                                      <p:cBhvr>
                                        <p:cTn id="94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0" presetClass="path" presetSubtype="0" accel="50000" decel="0" fill="hold" grpId="37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08 L 0.203 0.208 " pathEditMode="relative" ptsTypes="AA">
                                      <p:cBhvr>
                                        <p:cTn id="94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0" presetClass="path" presetSubtype="0" accel="50000" decel="0" fill="hold" grpId="37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0.252 L 0.203 0.252 " pathEditMode="relative" ptsTypes="AA">
                                      <p:cBhvr>
                                        <p:cTn id="94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0" presetClass="path" presetSubtype="0" accel="50000" decel="0" fill="hold" grpId="38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 -0.382 L 0.203 -0.382 " pathEditMode="relative" ptsTypes="AA">
                                      <p:cBhvr>
                                        <p:cTn id="94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2588"/>
                            </p:stCondLst>
                            <p:childTnLst>
                              <p:par>
                                <p:cTn id="948" presetID="0" presetClass="path" presetSubtype="0" accel="0" decel="0" fill="hold" grpId="38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69 L 0.155 -0.511 " pathEditMode="relative" ptsTypes="AA">
                                      <p:cBhvr>
                                        <p:cTn id="949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0" decel="0" fill="hold" grpId="38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263 L 0.155 -0.511 " pathEditMode="relative" ptsTypes="AA">
                                      <p:cBhvr>
                                        <p:cTn id="951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0" decel="0" fill="hold" grpId="38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126 L 0.155 -0.128 " pathEditMode="relative" ptsTypes="AA">
                                      <p:cBhvr>
                                        <p:cTn id="953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0" decel="0" fill="hold" grpId="38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08 L 0.155 -0.051 " pathEditMode="relative" ptsTypes="AA">
                                      <p:cBhvr>
                                        <p:cTn id="955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0" decel="0" fill="hold" grpId="38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0.252 L 0.155 -0.013 " pathEditMode="relative" ptsTypes="AA">
                                      <p:cBhvr>
                                        <p:cTn id="957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0" decel="0" fill="hold" grpId="38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 -0.382 L 0.155 -0.652 " pathEditMode="relative" ptsTypes="AA">
                                      <p:cBhvr>
                                        <p:cTn id="959" dur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2667"/>
                            </p:stCondLst>
                            <p:childTnLst>
                              <p:par>
                                <p:cTn id="961" presetID="0" presetClass="path" presetSubtype="0" accel="0" decel="50000" fill="hold" grpId="38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511 L 0.000 -0.511 " pathEditMode="relative" ptsTypes="AA">
                                      <p:cBhvr>
                                        <p:cTn id="96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3" presetID="0" presetClass="path" presetSubtype="0" accel="0" decel="50000" fill="hold" grpId="38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511 L 0.000 -0.511 " pathEditMode="relative" ptsTypes="AA">
                                      <p:cBhvr>
                                        <p:cTn id="964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5" presetID="0" presetClass="path" presetSubtype="0" accel="0" decel="50000" fill="hold" grpId="38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128 L 0.000 -0.128 " pathEditMode="relative" ptsTypes="AA">
                                      <p:cBhvr>
                                        <p:cTn id="966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0" presetClass="path" presetSubtype="0" accel="0" decel="50000" fill="hold" grpId="39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51 L 0.000 -0.051 " pathEditMode="relative" ptsTypes="AA">
                                      <p:cBhvr>
                                        <p:cTn id="968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9" presetID="0" presetClass="path" presetSubtype="0" accel="0" decel="50000" fill="hold" grpId="39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013 L 0.000 -0.013 " pathEditMode="relative" ptsTypes="AA">
                                      <p:cBhvr>
                                        <p:cTn id="970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1" presetID="0" presetClass="path" presetSubtype="0" accel="0" decel="50000" fill="hold" grpId="39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 -0.652 L 0.000 -0.652 " pathEditMode="relative" ptsTypes="AA">
                                      <p:cBhvr>
                                        <p:cTn id="972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393" animBg="1"/>
      <p:bldP spid="11" grpId="394" animBg="1"/>
      <p:bldP spid="11" grpId="395" animBg="1"/>
      <p:bldP spid="12" grpId="396" animBg="1"/>
      <p:bldP spid="12" grpId="397" animBg="1"/>
      <p:bldP spid="12" grpId="398" animBg="1"/>
      <p:bldP spid="13" grpId="399" animBg="1"/>
      <p:bldP spid="13" grpId="400" animBg="1"/>
      <p:bldP spid="13" grpId="401" animBg="1"/>
      <p:bldP spid="14" grpId="402" animBg="1"/>
      <p:bldP spid="14" grpId="403" animBg="1"/>
      <p:bldP spid="12" grpId="404" animBg="1"/>
      <p:bldP spid="14" grpId="405" animBg="1"/>
      <p:bldP spid="15" grpId="406" animBg="1"/>
      <p:bldP spid="15" grpId="407" animBg="1"/>
      <p:bldP spid="15" grpId="408" animBg="1"/>
      <p:bldP spid="16" grpId="409" animBg="1"/>
      <p:bldP spid="16" grpId="410" animBg="1"/>
      <p:bldP spid="16" grpId="411" animBg="1"/>
      <p:bldP spid="17" grpId="412" animBg="1"/>
      <p:bldP spid="17" grpId="413" animBg="1"/>
      <p:bldP spid="13" grpId="414" animBg="1"/>
      <p:bldP spid="17" grpId="415" animBg="1"/>
      <p:bldP spid="18" grpId="416" animBg="1"/>
      <p:bldP spid="18" grpId="417" animBg="1"/>
      <p:bldP spid="18" grpId="418" animBg="1"/>
      <p:bldP spid="19" grpId="419" animBg="1"/>
      <p:bldP spid="19" grpId="420" animBg="1"/>
      <p:bldP spid="19" grpId="421" animBg="1"/>
      <p:bldP spid="20" grpId="422" animBg="1"/>
      <p:bldP spid="20" grpId="423" animBg="1"/>
      <p:bldP spid="20" grpId="424" animBg="1"/>
      <p:bldP spid="21" grpId="425" animBg="1"/>
      <p:bldP spid="21" grpId="426" animBg="1"/>
      <p:bldP spid="18" grpId="427" animBg="1"/>
      <p:bldP spid="21" grpId="428" animBg="1"/>
      <p:bldP spid="22" grpId="429" animBg="1"/>
      <p:bldP spid="22" grpId="430" animBg="1"/>
      <p:bldP spid="22" grpId="431" animBg="1"/>
      <p:bldP spid="23" grpId="432" animBg="1"/>
      <p:bldP spid="23" grpId="433" animBg="1"/>
      <p:bldP spid="23" grpId="434" animBg="1"/>
      <p:bldP spid="24" grpId="435" animBg="1"/>
      <p:bldP spid="24" grpId="436" animBg="1"/>
      <p:bldP spid="17" grpId="437" animBg="1"/>
      <p:bldP spid="13" grpId="438" animBg="1"/>
      <p:bldP spid="24" grpId="439" animBg="1"/>
      <p:bldP spid="25" grpId="440" animBg="1"/>
      <p:bldP spid="25" grpId="441" animBg="1"/>
      <p:bldP spid="25" grpId="442" animBg="1"/>
      <p:bldP spid="26" grpId="443" animBg="1"/>
      <p:bldP spid="26" grpId="444" animBg="1"/>
      <p:bldP spid="14" grpId="445" animBg="1"/>
      <p:bldP spid="12" grpId="446" animBg="1"/>
      <p:bldP spid="16" grpId="447" animBg="1"/>
      <p:bldP spid="26" grpId="448" animBg="1"/>
      <p:bldP spid="27" grpId="449" animBg="1"/>
      <p:bldP spid="27" grpId="450" animBg="1"/>
      <p:bldP spid="27" grpId="451" animBg="1"/>
      <p:bldP spid="28" grpId="452" animBg="1"/>
      <p:bldP spid="28" grpId="453" animBg="1"/>
      <p:bldP spid="28" grpId="454" animBg="1"/>
      <p:bldP spid="29" grpId="455" animBg="1"/>
      <p:bldP spid="29" grpId="456" animBg="1"/>
      <p:bldP spid="25" grpId="457" animBg="1"/>
      <p:bldP spid="29" grpId="458" animBg="1"/>
      <p:bldP spid="30" grpId="459" animBg="1"/>
      <p:bldP spid="30" grpId="460" animBg="1"/>
      <p:bldP spid="15" grpId="461" animBg="1"/>
      <p:bldP spid="19" grpId="462" animBg="1"/>
      <p:bldP spid="23" grpId="463" animBg="1"/>
      <p:bldP spid="30" grpId="464" animBg="1"/>
      <p:bldP spid="31" grpId="465" animBg="1"/>
      <p:bldP spid="31" grpId="466" animBg="1"/>
      <p:bldP spid="31" grpId="467" animBg="1"/>
      <p:bldP spid="32" grpId="468" animBg="1"/>
      <p:bldP spid="32" grpId="469" animBg="1"/>
      <p:bldP spid="32" grpId="470" animBg="1"/>
      <p:bldP spid="33" grpId="471" animBg="1"/>
      <p:bldP spid="33" grpId="472" animBg="1"/>
      <p:bldP spid="21" grpId="473" animBg="1"/>
      <p:bldP spid="18" grpId="474" animBg="1"/>
      <p:bldP spid="27" grpId="475" animBg="1"/>
      <p:bldP spid="33" grpId="476" animBg="1"/>
      <p:bldP spid="34" grpId="477" animBg="1"/>
      <p:bldP spid="34" grpId="478" animBg="1"/>
      <p:bldP spid="20" grpId="479" animBg="1"/>
      <p:bldP spid="31" grpId="480" animBg="1"/>
      <p:bldP spid="32" grpId="481" animBg="1"/>
      <p:bldP spid="34" grpId="482" animBg="1"/>
      <p:bldP spid="35" grpId="483" animBg="1"/>
      <p:bldP spid="35" grpId="484" animBg="1"/>
      <p:bldP spid="35" grpId="485" animBg="1"/>
      <p:bldP spid="36" grpId="486" animBg="1"/>
      <p:bldP spid="36" grpId="487" animBg="1"/>
      <p:bldP spid="11" grpId="488" animBg="1"/>
      <p:bldP spid="28" grpId="489" animBg="1"/>
      <p:bldP spid="35" grpId="490" animBg="1"/>
      <p:bldP spid="36" grpId="491" animBg="1"/>
      <p:bldP spid="37" grpId="492" animBg="1"/>
      <p:bldP spid="37" grpId="493" animBg="1"/>
      <p:bldP spid="37" grpId="494" animBg="1"/>
      <p:bldP spid="38" grpId="495" animBg="1"/>
      <p:bldP spid="38" grpId="496" animBg="1"/>
      <p:bldP spid="38" grpId="497" animBg="1"/>
      <p:bldP spid="39" grpId="498" animBg="1"/>
      <p:bldP spid="39" grpId="499" animBg="1"/>
      <p:bldP spid="36" grpId="500" animBg="1"/>
      <p:bldP spid="11" grpId="501" animBg="1"/>
      <p:bldP spid="28" grpId="502" animBg="1"/>
      <p:bldP spid="35" grpId="503" animBg="1"/>
      <p:bldP spid="37" grpId="504" animBg="1"/>
      <p:bldP spid="39" grpId="505" animBg="1"/>
      <p:bldP spid="40" grpId="506" animBg="1"/>
      <p:bldP spid="40" grpId="507" animBg="1"/>
      <p:bldP spid="40" grpId="508" animBg="1"/>
      <p:bldP spid="41" grpId="509" animBg="1"/>
      <p:bldP spid="41" grpId="510" animBg="1"/>
      <p:bldP spid="41" grpId="511" animBg="1"/>
      <p:bldP spid="42" grpId="512" animBg="1"/>
      <p:bldP spid="42" grpId="513" animBg="1"/>
      <p:bldP spid="42" grpId="514" animBg="1"/>
      <p:bldP spid="43" grpId="515" animBg="1"/>
      <p:bldP spid="43" grpId="516" animBg="1"/>
      <p:bldP spid="22" grpId="517" animBg="1"/>
      <p:bldP spid="38" grpId="518" animBg="1"/>
      <p:bldP spid="41" grpId="519" animBg="1"/>
      <p:bldP spid="43" grpId="520" animBg="1"/>
      <p:bldP spid="44" grpId="521" animBg="1"/>
      <p:bldP spid="44" grpId="522" animBg="1"/>
      <p:bldP spid="30" grpId="523" animBg="1"/>
      <p:bldP spid="15" grpId="524" animBg="1"/>
      <p:bldP spid="19" grpId="525" animBg="1"/>
      <p:bldP spid="23" grpId="526" animBg="1"/>
      <p:bldP spid="44" grpId="527" animBg="1"/>
      <p:bldP spid="45" grpId="528" animBg="1"/>
      <p:bldP spid="45" grpId="529" animBg="1"/>
      <p:bldP spid="43" grpId="530" animBg="1"/>
      <p:bldP spid="22" grpId="531" animBg="1"/>
      <p:bldP spid="38" grpId="532" animBg="1"/>
      <p:bldP spid="41" grpId="533" animBg="1"/>
      <p:bldP spid="45" grpId="534" animBg="1"/>
      <p:bldP spid="46" grpId="535" animBg="1"/>
      <p:bldP spid="46" grpId="536" animBg="1"/>
      <p:bldP spid="46" grpId="537" animBg="1"/>
      <p:bldP spid="47" grpId="538" animBg="1"/>
      <p:bldP spid="47" grpId="539" animBg="1"/>
      <p:bldP spid="39" grpId="540" animBg="1"/>
      <p:bldP spid="36" grpId="541" animBg="1"/>
      <p:bldP spid="11" grpId="542" animBg="1"/>
      <p:bldP spid="28" grpId="543" animBg="1"/>
      <p:bldP spid="35" grpId="544" animBg="1"/>
      <p:bldP spid="37" grpId="545" animBg="1"/>
      <p:bldP spid="40" grpId="546" animBg="1"/>
      <p:bldP spid="47" grpId="547" animBg="1"/>
      <p:bldP spid="48" grpId="548" animBg="1"/>
      <p:bldP spid="48" grpId="549" animBg="1"/>
      <p:bldP spid="48" grpId="550" animBg="1"/>
      <p:bldP spid="49" grpId="551" animBg="1"/>
      <p:bldP spid="49" grpId="552" animBg="1"/>
      <p:bldP spid="45" grpId="553" animBg="1"/>
      <p:bldP spid="43" grpId="554" animBg="1"/>
      <p:bldP spid="22" grpId="555" animBg="1"/>
      <p:bldP spid="38" grpId="556" animBg="1"/>
      <p:bldP spid="41" grpId="557" animBg="1"/>
      <p:bldP spid="49" grpId="558" animBg="1"/>
      <p:bldP spid="50" grpId="559" animBg="1"/>
      <p:bldP spid="50" grpId="560" animBg="1"/>
      <p:bldP spid="34" grpId="561" animBg="1"/>
      <p:bldP spid="20" grpId="562" animBg="1"/>
      <p:bldP spid="31" grpId="563" animBg="1"/>
      <p:bldP spid="32" grpId="564" animBg="1"/>
      <p:bldP spid="50" grpId="565" animBg="1"/>
      <p:bldP spid="51" grpId="566" animBg="1"/>
      <p:bldP spid="51" grpId="567" animBg="1"/>
      <p:bldP spid="26" grpId="568" animBg="1"/>
      <p:bldP spid="14" grpId="569" animBg="1"/>
      <p:bldP spid="12" grpId="570" animBg="1"/>
      <p:bldP spid="16" grpId="571" animBg="1"/>
      <p:bldP spid="51" grpId="572" animBg="1"/>
      <p:bldP spid="52" grpId="573" animBg="1"/>
      <p:bldP spid="52" grpId="574" animBg="1"/>
      <p:bldP spid="29" grpId="575" animBg="1"/>
      <p:bldP spid="25" grpId="576" animBg="1"/>
      <p:bldP spid="52" grpId="577" animBg="1"/>
      <p:bldP spid="53" grpId="578" animBg="1"/>
      <p:bldP spid="53" grpId="579" animBg="1"/>
      <p:bldP spid="33" grpId="580" animBg="1"/>
      <p:bldP spid="21" grpId="581" animBg="1"/>
      <p:bldP spid="18" grpId="582" animBg="1"/>
      <p:bldP spid="27" grpId="583" animBg="1"/>
      <p:bldP spid="42" grpId="584" animBg="1"/>
      <p:bldP spid="53" grpId="585" animBg="1"/>
      <p:bldP spid="54" grpId="586" animBg="1"/>
      <p:bldP spid="54" grpId="587" animBg="1"/>
      <p:bldP spid="52" grpId="588" animBg="1"/>
      <p:bldP spid="29" grpId="589" animBg="1"/>
      <p:bldP spid="25" grpId="590" animBg="1"/>
      <p:bldP spid="54" grpId="591" animBg="1"/>
      <p:bldP spid="55" grpId="592" animBg="1"/>
      <p:bldP spid="55" grpId="593" animBg="1"/>
      <p:bldP spid="24" grpId="594" animBg="1"/>
      <p:bldP spid="17" grpId="595" animBg="1"/>
      <p:bldP spid="13" grpId="596" animBg="1"/>
      <p:bldP spid="55" grpId="597" animBg="1"/>
      <p:bldP spid="56" grpId="598" animBg="1"/>
      <p:bldP spid="56" grpId="599" animBg="1"/>
      <p:bldP spid="55" grpId="600" animBg="1"/>
      <p:bldP spid="24" grpId="601" animBg="1"/>
      <p:bldP spid="17" grpId="602" animBg="1"/>
      <p:bldP spid="13" grpId="603" animBg="1"/>
      <p:bldP spid="56" grpId="604" animBg="1"/>
      <p:bldP spid="57" grpId="605" animBg="1"/>
      <p:bldP spid="57" grpId="606" animBg="1"/>
      <p:bldP spid="57" grpId="607" animBg="1"/>
      <p:bldP spid="58" grpId="608" animBg="1"/>
      <p:bldP spid="58" grpId="609" animBg="1"/>
      <p:bldP spid="58" grpId="610" animBg="1"/>
      <p:bldP spid="59" grpId="611" animBg="1"/>
      <p:bldP spid="59" grpId="612" animBg="1"/>
      <p:bldP spid="53" grpId="613" animBg="1"/>
      <p:bldP spid="33" grpId="614" animBg="1"/>
      <p:bldP spid="21" grpId="615" animBg="1"/>
      <p:bldP spid="18" grpId="616" animBg="1"/>
      <p:bldP spid="27" grpId="617" animBg="1"/>
      <p:bldP spid="42" grpId="618" animBg="1"/>
      <p:bldP spid="59" grpId="619" animBg="1"/>
      <p:bldP spid="60" grpId="620" animBg="1"/>
      <p:bldP spid="60" grpId="621" animBg="1"/>
      <p:bldP spid="60" grpId="622" animBg="1"/>
      <p:bldP spid="61" grpId="623" animBg="1"/>
      <p:bldP spid="61" grpId="624" animBg="1"/>
      <p:bldP spid="61" grpId="625" animBg="1"/>
      <p:bldP spid="62" grpId="626" animBg="1"/>
      <p:bldP spid="62" grpId="627" animBg="1"/>
      <p:bldP spid="62" grpId="628" animBg="1"/>
      <p:bldP spid="47" grpId="629" animBg="1"/>
      <p:bldP spid="39" grpId="630" animBg="1"/>
      <p:bldP spid="36" grpId="631" animBg="1"/>
      <p:bldP spid="11" grpId="632" animBg="1"/>
      <p:bldP spid="28" grpId="633" animBg="1"/>
      <p:bldP spid="35" grpId="634" animBg="1"/>
      <p:bldP spid="37" grpId="635" animBg="1"/>
      <p:bldP spid="40" grpId="636" animBg="1"/>
      <p:bldP spid="47" grpId="637" animBg="1"/>
      <p:bldP spid="39" grpId="638" animBg="1"/>
      <p:bldP spid="36" grpId="639" animBg="1"/>
      <p:bldP spid="11" grpId="640" animBg="1"/>
      <p:bldP spid="28" grpId="641" animBg="1"/>
      <p:bldP spid="35" grpId="642" animBg="1"/>
      <p:bldP spid="37" grpId="643" animBg="1"/>
      <p:bldP spid="40" grpId="644" animBg="1"/>
      <p:bldP spid="47" grpId="645" animBg="1"/>
      <p:bldP spid="39" grpId="646" animBg="1"/>
      <p:bldP spid="36" grpId="647" animBg="1"/>
      <p:bldP spid="11" grpId="648" animBg="1"/>
      <p:bldP spid="28" grpId="649" animBg="1"/>
      <p:bldP spid="35" grpId="650" animBg="1"/>
      <p:bldP spid="37" grpId="651" animBg="1"/>
      <p:bldP spid="40" grpId="652" animBg="1"/>
      <p:bldP spid="49" grpId="653" animBg="1"/>
      <p:bldP spid="45" grpId="654" animBg="1"/>
      <p:bldP spid="43" grpId="655" animBg="1"/>
      <p:bldP spid="22" grpId="656" animBg="1"/>
      <p:bldP spid="38" grpId="657" animBg="1"/>
      <p:bldP spid="41" grpId="658" animBg="1"/>
      <p:bldP spid="49" grpId="659" animBg="1"/>
      <p:bldP spid="45" grpId="660" animBg="1"/>
      <p:bldP spid="43" grpId="661" animBg="1"/>
      <p:bldP spid="22" grpId="662" animBg="1"/>
      <p:bldP spid="38" grpId="663" animBg="1"/>
      <p:bldP spid="41" grpId="664" animBg="1"/>
      <p:bldP spid="49" grpId="665" animBg="1"/>
      <p:bldP spid="45" grpId="666" animBg="1"/>
      <p:bldP spid="43" grpId="667" animBg="1"/>
      <p:bldP spid="22" grpId="668" animBg="1"/>
      <p:bldP spid="38" grpId="669" animBg="1"/>
      <p:bldP spid="41" grpId="670" animBg="1"/>
      <p:bldP spid="54" grpId="671" animBg="1"/>
      <p:bldP spid="52" grpId="672" animBg="1"/>
      <p:bldP spid="29" grpId="673" animBg="1"/>
      <p:bldP spid="25" grpId="674" animBg="1"/>
      <p:bldP spid="58" grpId="675" animBg="1"/>
      <p:bldP spid="54" grpId="676" animBg="1"/>
      <p:bldP spid="52" grpId="677" animBg="1"/>
      <p:bldP spid="29" grpId="678" animBg="1"/>
      <p:bldP spid="25" grpId="679" animBg="1"/>
      <p:bldP spid="58" grpId="680" animBg="1"/>
      <p:bldP spid="54" grpId="681" animBg="1"/>
      <p:bldP spid="52" grpId="682" animBg="1"/>
      <p:bldP spid="29" grpId="683" animBg="1"/>
      <p:bldP spid="25" grpId="684" animBg="1"/>
      <p:bldP spid="58" grpId="685" animBg="1"/>
      <p:bldP spid="59" grpId="686" animBg="1"/>
      <p:bldP spid="53" grpId="687" animBg="1"/>
      <p:bldP spid="33" grpId="688" animBg="1"/>
      <p:bldP spid="21" grpId="689" animBg="1"/>
      <p:bldP spid="18" grpId="690" animBg="1"/>
      <p:bldP spid="27" grpId="691" animBg="1"/>
      <p:bldP spid="42" grpId="692" animBg="1"/>
      <p:bldP spid="61" grpId="693" animBg="1"/>
      <p:bldP spid="59" grpId="694" animBg="1"/>
      <p:bldP spid="53" grpId="695" animBg="1"/>
      <p:bldP spid="33" grpId="696" animBg="1"/>
      <p:bldP spid="21" grpId="697" animBg="1"/>
      <p:bldP spid="18" grpId="698" animBg="1"/>
      <p:bldP spid="27" grpId="699" animBg="1"/>
      <p:bldP spid="42" grpId="700" animBg="1"/>
      <p:bldP spid="61" grpId="701" animBg="1"/>
      <p:bldP spid="59" grpId="702" animBg="1"/>
      <p:bldP spid="53" grpId="703" animBg="1"/>
      <p:bldP spid="33" grpId="704" animBg="1"/>
      <p:bldP spid="21" grpId="705" animBg="1"/>
      <p:bldP spid="18" grpId="706" animBg="1"/>
      <p:bldP spid="27" grpId="707" animBg="1"/>
      <p:bldP spid="42" grpId="708" animBg="1"/>
      <p:bldP spid="61" grpId="709" animBg="1"/>
      <p:bldP spid="51" grpId="710" animBg="1"/>
      <p:bldP spid="26" grpId="711" animBg="1"/>
      <p:bldP spid="14" grpId="712" animBg="1"/>
      <p:bldP spid="12" grpId="713" animBg="1"/>
      <p:bldP spid="16" grpId="714" animBg="1"/>
      <p:bldP spid="60" grpId="715" animBg="1"/>
      <p:bldP spid="51" grpId="716" animBg="1"/>
      <p:bldP spid="26" grpId="717" animBg="1"/>
      <p:bldP spid="14" grpId="718" animBg="1"/>
      <p:bldP spid="12" grpId="719" animBg="1"/>
      <p:bldP spid="16" grpId="720" animBg="1"/>
      <p:bldP spid="60" grpId="721" animBg="1"/>
      <p:bldP spid="51" grpId="722" animBg="1"/>
      <p:bldP spid="26" grpId="723" animBg="1"/>
      <p:bldP spid="14" grpId="724" animBg="1"/>
      <p:bldP spid="12" grpId="725" animBg="1"/>
      <p:bldP spid="16" grpId="726" animBg="1"/>
      <p:bldP spid="60" grpId="727" animBg="1"/>
      <p:bldP spid="50" grpId="728" animBg="1"/>
      <p:bldP spid="34" grpId="729" animBg="1"/>
      <p:bldP spid="20" grpId="730" animBg="1"/>
      <p:bldP spid="31" grpId="731" animBg="1"/>
      <p:bldP spid="32" grpId="732" animBg="1"/>
      <p:bldP spid="50" grpId="733" animBg="1"/>
      <p:bldP spid="34" grpId="734" animBg="1"/>
      <p:bldP spid="20" grpId="735" animBg="1"/>
      <p:bldP spid="31" grpId="736" animBg="1"/>
      <p:bldP spid="32" grpId="737" animBg="1"/>
      <p:bldP spid="50" grpId="738" animBg="1"/>
      <p:bldP spid="34" grpId="739" animBg="1"/>
      <p:bldP spid="20" grpId="740" animBg="1"/>
      <p:bldP spid="31" grpId="741" animBg="1"/>
      <p:bldP spid="32" grpId="742" animBg="1"/>
      <p:bldP spid="44" grpId="743" animBg="1"/>
      <p:bldP spid="30" grpId="744" animBg="1"/>
      <p:bldP spid="15" grpId="745" animBg="1"/>
      <p:bldP spid="19" grpId="746" animBg="1"/>
      <p:bldP spid="23" grpId="747" animBg="1"/>
      <p:bldP spid="46" grpId="748" animBg="1"/>
      <p:bldP spid="48" grpId="749" animBg="1"/>
      <p:bldP spid="57" grpId="750" animBg="1"/>
      <p:bldP spid="44" grpId="751" animBg="1"/>
      <p:bldP spid="30" grpId="752" animBg="1"/>
      <p:bldP spid="15" grpId="753" animBg="1"/>
      <p:bldP spid="19" grpId="754" animBg="1"/>
      <p:bldP spid="23" grpId="755" animBg="1"/>
      <p:bldP spid="46" grpId="756" animBg="1"/>
      <p:bldP spid="48" grpId="757" animBg="1"/>
      <p:bldP spid="57" grpId="758" animBg="1"/>
      <p:bldP spid="44" grpId="759" animBg="1"/>
      <p:bldP spid="30" grpId="760" animBg="1"/>
      <p:bldP spid="15" grpId="761" animBg="1"/>
      <p:bldP spid="19" grpId="762" animBg="1"/>
      <p:bldP spid="23" grpId="763" animBg="1"/>
      <p:bldP spid="46" grpId="764" animBg="1"/>
      <p:bldP spid="48" grpId="765" animBg="1"/>
      <p:bldP spid="57" grpId="766" animBg="1"/>
      <p:bldP spid="56" grpId="767" animBg="1"/>
      <p:bldP spid="55" grpId="768" animBg="1"/>
      <p:bldP spid="24" grpId="769" animBg="1"/>
      <p:bldP spid="17" grpId="770" animBg="1"/>
      <p:bldP spid="13" grpId="771" animBg="1"/>
      <p:bldP spid="62" grpId="772" animBg="1"/>
      <p:bldP spid="56" grpId="773" animBg="1"/>
      <p:bldP spid="55" grpId="774" animBg="1"/>
      <p:bldP spid="24" grpId="775" animBg="1"/>
      <p:bldP spid="17" grpId="776" animBg="1"/>
      <p:bldP spid="13" grpId="777" animBg="1"/>
      <p:bldP spid="62" grpId="778" animBg="1"/>
      <p:bldP spid="56" grpId="779" animBg="1"/>
      <p:bldP spid="55" grpId="780" animBg="1"/>
      <p:bldP spid="24" grpId="781" animBg="1"/>
      <p:bldP spid="17" grpId="782" animBg="1"/>
      <p:bldP spid="13" grpId="783" animBg="1"/>
      <p:bldP spid="62" grpId="78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null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2016-04-12T22:03:19Z</dcterms:created>
  <dcterms:modified xsi:type="dcterms:W3CDTF">2016-04-12T22:03:19Z</dcterms:modified>
</cp:coreProperties>
</file>