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  <p:sldId id="518" r:id="rId102"/>
    <p:sldId id="519" r:id="rId103"/>
    <p:sldId id="520" r:id="rId104"/>
    <p:sldId id="521" r:id="rId10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Relationship Id='rId102' Type='http://schemas.openxmlformats.org/officeDocument/2006/relationships/slide' Target='slides/slide2.xml'/><Relationship Id='rId103' Type='http://schemas.openxmlformats.org/officeDocument/2006/relationships/slide' Target='slides/slide3.xml'/><Relationship Id='rId104' Type='http://schemas.openxmlformats.org/officeDocument/2006/relationships/slide' Target='slides/slide4.xml'/><Relationship Id='rId105' Type='http://schemas.openxmlformats.org/officeDocument/2006/relationships/slide' Target='slides/slide5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_rels/notesSlide2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2.xml'/></Relationships>

</file>

<file path=ppt/notesSlides/_rels/notesSlide3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3.xml'/></Relationships>

</file>

<file path=ppt/notesSlides/_rels/notesSlide4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4.xml'/></Relationships>

</file>

<file path=ppt/notesSlides/_rels/notesSlide5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5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_rels/slide2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2.xml'/></Relationships>

</file>

<file path=ppt/slides/_rels/slide3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3.xml'/></Relationships>

</file>

<file path=ppt/slides/_rels/slide4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4.xml'/><Relationship Id='rId109' Type='http://schemas.openxmlformats.org/officeDocument/2006/relationships/image' Target='../media/StanfordLogo.png'/></Relationships>

</file>

<file path=ppt/slides/_rels/slide5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5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PPLineTest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" name="PPLine#2"/>
          <p:cNvCxnSpPr/>
          <p:nvPr/>
        </p:nvCxnSpPr>
        <p:spPr bwMode="auto">
          <a:xfrm flipV="1">
            <a:off x="0" y="0"/>
            <a:ext cx="9144000" cy="6858000"/>
          </a:xfrm>
          <a:prstGeom prst="line">
            <a:avLst/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PPLine#3"/>
          <p:cNvCxnSpPr/>
          <p:nvPr/>
        </p:nvCxnSpPr>
        <p:spPr bwMode="auto">
          <a:xfrm>
            <a:off x="0" y="0"/>
            <a:ext cx="9144000" cy="6858000"/>
          </a:xfrm>
          <a:prstGeom prst="line">
            <a:avLst/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4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PPRectTest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PPRect#5"/>
          <p:cNvSpPr/>
          <p:nvPr/>
        </p:nvSpPr>
        <p:spPr bwMode="auto">
          <a:xfrm>
            <a:off x="1828800" y="914400"/>
            <a:ext cx="914400" cy="914400"/>
          </a:xfrm>
          <a:prstGeom prst="rect">
            <a:avLst/>
          </a:prstGeom>
          <a:solidFill>
            <a:srgbClr val="FF0000"/>
          </a:solidFill>
          <a:ln w="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6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PPOvalTest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PPOval#7"/>
          <p:cNvSpPr/>
          <p:nvPr/>
        </p:nvSpPr>
        <p:spPr bwMode="auto">
          <a:xfrm>
            <a:off x="4114800" y="2971800"/>
            <a:ext cx="914400" cy="914400"/>
          </a:xfrm>
          <a:prstGeom prst="ellipse">
            <a:avLst/>
          </a:prstGeom>
          <a:solidFill>
            <a:schemeClr val="accent1"/>
          </a:solidFill>
          <a:ln w="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8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PPPictureTest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StanfordLogo.png" descr="StanfordLogo.png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3657600" y="25146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PPGroupTest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PPGroup#11"/>
          <p:cNvGrpSpPr/>
          <p:nvPr/>
        </p:nvGrpSpPr>
        <p:grpSpPr>
          <a:xfrm>
            <a:off x="3657600" y="2971800"/>
            <a:ext cx="1828800" cy="914400"/>
            <a:chOff x="3657600" y="2971800"/>
            <a:chExt cx="1828800" cy="914400"/>
          </a:xfrm>
        </p:grpSpPr>
        <p:sp>
          <p:nvSpPr>
            <p:cNvPr id="12" name="PPRect#12"/>
            <p:cNvSpPr/>
            <p:nvPr/>
          </p:nvSpPr>
          <p:spPr bwMode="auto">
            <a:xfrm>
              <a:off x="3657600" y="2971800"/>
              <a:ext cx="1828800" cy="9144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endParaRPr>
            </a:p>
          </p:txBody>
        </p:sp>
        <p:sp>
          <p:nvSpPr>
            <p:cNvPr id="13" name="PPOval#13"/>
            <p:cNvSpPr/>
            <p:nvPr/>
          </p:nvSpPr>
          <p:spPr bwMode="auto">
            <a:xfrm>
              <a:off x="3657600" y="2971800"/>
              <a:ext cx="1828800" cy="914400"/>
            </a:xfrm>
            <a:prstGeom prst="ellipse">
              <a:avLst/>
            </a:prstGeom>
            <a:solidFill>
              <a:srgbClr val="00FF00"/>
            </a:solidFill>
            <a:ln w="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PPLineTest</vt:lpstr>
      <vt:lpstr>PPRectTest</vt:lpstr>
      <vt:lpstr>PPOvalTest</vt:lpstr>
      <vt:lpstr>PPPictureTest</vt:lpstr>
      <vt:lpstr>PPGroupTest</vt:lpstr>
    </vt:vector>
  </TitlesOfParts>
  <Company>Stanford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eroberts</cp:lastModifiedBy>
  <cp:revision>1</cp:revision>
  <dcterms:created xsi:type="dcterms:W3CDTF">2016-04-07T19:44:07Z</dcterms:created>
  <dcterms:modified xsi:type="dcterms:W3CDTF">2016-04-07T19:44:07Z</dcterms:modified>
</cp:coreProperties>
</file>