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Simple Shapes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PPRect#2"/>
          <p:cNvSpPr/>
          <p:nvPr/>
        </p:nvSpPr>
        <p:spPr bwMode="auto">
          <a:xfrm>
            <a:off x="3657600" y="2514600"/>
            <a:ext cx="1828800" cy="1828800"/>
          </a:xfrm>
          <a:prstGeom prst="rect">
            <a:avLst/>
          </a:prstGeom>
          <a:solidFill>
            <a:srgbClr val="FF0000"/>
          </a:solidFill>
          <a:ln w="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4" charset="0"/>
            </a:endParaRPr>
          </a:p>
        </p:txBody>
      </p:sp>
      <p:sp>
        <p:nvSpPr>
          <p:cNvPr id="3" name="PPOval#3"/>
          <p:cNvSpPr/>
          <p:nvPr/>
        </p:nvSpPr>
        <p:spPr bwMode="auto">
          <a:xfrm>
            <a:off x="3657600" y="2514600"/>
            <a:ext cx="1828800" cy="1828800"/>
          </a:xfrm>
          <a:prstGeom prst="ellipse">
            <a:avLst/>
          </a:prstGeom>
          <a:solidFill>
            <a:srgbClr val="00FF00"/>
          </a:solidFill>
          <a:ln w="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3" animBg="1"/>
      <p:bldP spid="2" grpId="4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Simple Shapes</vt:lpstr>
    </vt:vector>
  </TitlesOfParts>
  <Company>Stanford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eroberts</cp:lastModifiedBy>
  <cp:revision>1</cp:revision>
  <dcterms:created xsi:type="dcterms:W3CDTF">2016-04-07T15:29:11Z</dcterms:created>
  <dcterms:modified xsi:type="dcterms:W3CDTF">2016-04-07T15:29:11Z</dcterms:modified>
</cp:coreProperties>
</file>