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Yarn Pattern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PPRect#2"/>
          <p:cNvSpPr/>
          <p:nvPr/>
        </p:nvSpPr>
        <p:spPr bwMode="auto">
          <a:xfrm>
            <a:off x="1136000" y="1352000"/>
            <a:ext cx="6880000" cy="4960000"/>
          </a:xfrm>
          <a:prstGeom prst="rect">
            <a:avLst/>
          </a:prstGeom>
          <a:solidFill>
            <a:srgbClr val="FFFFFF"/>
          </a:solidFill>
          <a:ln w="160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84" charset="0"/>
              </a:rPr>
              <a:t/>
            </a:r>
          </a:p>
        </p:txBody>
      </p:sp>
      <p:cxnSp>
        <p:nvCxnSpPr>
          <p:cNvPr id="3" name="PPLine#3"/>
          <p:cNvCxnSpPr/>
          <p:nvPr/>
        </p:nvCxnSpPr>
        <p:spPr bwMode="auto">
          <a:xfrm>
            <a:off x="1136000" y="1352000"/>
            <a:ext cx="6880000" cy="288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PPLine#4"/>
          <p:cNvCxnSpPr/>
          <p:nvPr/>
        </p:nvCxnSpPr>
        <p:spPr bwMode="auto">
          <a:xfrm flipH="1">
            <a:off x="1136000" y="4232000"/>
            <a:ext cx="6880000" cy="128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PPLine#5"/>
          <p:cNvCxnSpPr/>
          <p:nvPr/>
        </p:nvCxnSpPr>
        <p:spPr bwMode="auto">
          <a:xfrm flipV="1">
            <a:off x="1136000" y="1352000"/>
            <a:ext cx="5600000" cy="41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PPLine#6"/>
          <p:cNvCxnSpPr/>
          <p:nvPr/>
        </p:nvCxnSpPr>
        <p:spPr bwMode="auto">
          <a:xfrm flipH="1">
            <a:off x="4496000" y="1352000"/>
            <a:ext cx="224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PPLine#7"/>
          <p:cNvCxnSpPr/>
          <p:nvPr/>
        </p:nvCxnSpPr>
        <p:spPr bwMode="auto">
          <a:xfrm flipH="1" flipV="1">
            <a:off x="2576000" y="1352000"/>
            <a:ext cx="192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PPLine#8"/>
          <p:cNvCxnSpPr/>
          <p:nvPr/>
        </p:nvCxnSpPr>
        <p:spPr bwMode="auto">
          <a:xfrm>
            <a:off x="2576000" y="1352000"/>
            <a:ext cx="5440000" cy="432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PPLine#9"/>
          <p:cNvCxnSpPr/>
          <p:nvPr/>
        </p:nvCxnSpPr>
        <p:spPr bwMode="auto">
          <a:xfrm flipH="1" flipV="1">
            <a:off x="1136000" y="4072000"/>
            <a:ext cx="6880000" cy="160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PPLine#10"/>
          <p:cNvCxnSpPr/>
          <p:nvPr/>
        </p:nvCxnSpPr>
        <p:spPr bwMode="auto">
          <a:xfrm flipV="1">
            <a:off x="1136000" y="1512000"/>
            <a:ext cx="6880000" cy="25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PPLine#11"/>
          <p:cNvCxnSpPr/>
          <p:nvPr/>
        </p:nvCxnSpPr>
        <p:spPr bwMode="auto">
          <a:xfrm flipH="1">
            <a:off x="3056000" y="1512000"/>
            <a:ext cx="4960000" cy="480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PPLine#12"/>
          <p:cNvCxnSpPr/>
          <p:nvPr/>
        </p:nvCxnSpPr>
        <p:spPr bwMode="auto">
          <a:xfrm flipV="1">
            <a:off x="3056000" y="1352000"/>
            <a:ext cx="96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PPLine#13"/>
          <p:cNvCxnSpPr/>
          <p:nvPr/>
        </p:nvCxnSpPr>
        <p:spPr bwMode="auto">
          <a:xfrm>
            <a:off x="4016000" y="1352000"/>
            <a:ext cx="320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PPLine#14"/>
          <p:cNvCxnSpPr/>
          <p:nvPr/>
        </p:nvCxnSpPr>
        <p:spPr bwMode="auto">
          <a:xfrm flipH="1" flipV="1">
            <a:off x="1136000" y="2632000"/>
            <a:ext cx="6080000" cy="368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PPLine#15"/>
          <p:cNvCxnSpPr/>
          <p:nvPr/>
        </p:nvCxnSpPr>
        <p:spPr bwMode="auto">
          <a:xfrm>
            <a:off x="1136000" y="2632000"/>
            <a:ext cx="6880000" cy="32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PPLine#16"/>
          <p:cNvCxnSpPr/>
          <p:nvPr/>
        </p:nvCxnSpPr>
        <p:spPr bwMode="auto">
          <a:xfrm flipH="1">
            <a:off x="1616000" y="2952000"/>
            <a:ext cx="6400000" cy="33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PPLine#17"/>
          <p:cNvCxnSpPr/>
          <p:nvPr/>
        </p:nvCxnSpPr>
        <p:spPr bwMode="auto">
          <a:xfrm flipV="1">
            <a:off x="1616000" y="1352000"/>
            <a:ext cx="384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PPLine#18"/>
          <p:cNvCxnSpPr/>
          <p:nvPr/>
        </p:nvCxnSpPr>
        <p:spPr bwMode="auto">
          <a:xfrm>
            <a:off x="5456000" y="1352000"/>
            <a:ext cx="32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PPLine#19"/>
          <p:cNvCxnSpPr/>
          <p:nvPr/>
        </p:nvCxnSpPr>
        <p:spPr bwMode="auto">
          <a:xfrm flipH="1" flipV="1">
            <a:off x="1296000" y="1352000"/>
            <a:ext cx="448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PPLine#20"/>
          <p:cNvCxnSpPr/>
          <p:nvPr/>
        </p:nvCxnSpPr>
        <p:spPr bwMode="auto">
          <a:xfrm>
            <a:off x="1296000" y="1352000"/>
            <a:ext cx="6720000" cy="304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PPLine#21"/>
          <p:cNvCxnSpPr/>
          <p:nvPr/>
        </p:nvCxnSpPr>
        <p:spPr bwMode="auto">
          <a:xfrm flipH="1">
            <a:off x="1136000" y="4392000"/>
            <a:ext cx="6880000" cy="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PPLine#22"/>
          <p:cNvCxnSpPr/>
          <p:nvPr/>
        </p:nvCxnSpPr>
        <p:spPr bwMode="auto">
          <a:xfrm flipV="1">
            <a:off x="1136000" y="1352000"/>
            <a:ext cx="5760000" cy="400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PPLine#23"/>
          <p:cNvCxnSpPr/>
          <p:nvPr/>
        </p:nvCxnSpPr>
        <p:spPr bwMode="auto">
          <a:xfrm flipH="1">
            <a:off x="4336000" y="1352000"/>
            <a:ext cx="256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PPLine#24"/>
          <p:cNvCxnSpPr/>
          <p:nvPr/>
        </p:nvCxnSpPr>
        <p:spPr bwMode="auto">
          <a:xfrm flipH="1" flipV="1">
            <a:off x="2736000" y="1352000"/>
            <a:ext cx="160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PPLine#25"/>
          <p:cNvCxnSpPr/>
          <p:nvPr/>
        </p:nvCxnSpPr>
        <p:spPr bwMode="auto">
          <a:xfrm>
            <a:off x="2736000" y="1352000"/>
            <a:ext cx="5280000" cy="448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PPLine#26"/>
          <p:cNvCxnSpPr/>
          <p:nvPr/>
        </p:nvCxnSpPr>
        <p:spPr bwMode="auto">
          <a:xfrm flipH="1" flipV="1">
            <a:off x="1136000" y="3912000"/>
            <a:ext cx="6880000" cy="192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PPLine#27"/>
          <p:cNvCxnSpPr/>
          <p:nvPr/>
        </p:nvCxnSpPr>
        <p:spPr bwMode="auto">
          <a:xfrm flipV="1">
            <a:off x="1136000" y="1672000"/>
            <a:ext cx="6880000" cy="224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PPLine#28"/>
          <p:cNvCxnSpPr/>
          <p:nvPr/>
        </p:nvCxnSpPr>
        <p:spPr bwMode="auto">
          <a:xfrm flipH="1">
            <a:off x="2896000" y="1672000"/>
            <a:ext cx="5120000" cy="464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PPLine#29"/>
          <p:cNvCxnSpPr/>
          <p:nvPr/>
        </p:nvCxnSpPr>
        <p:spPr bwMode="auto">
          <a:xfrm flipV="1">
            <a:off x="2896000" y="1352000"/>
            <a:ext cx="128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PPLine#30"/>
          <p:cNvCxnSpPr/>
          <p:nvPr/>
        </p:nvCxnSpPr>
        <p:spPr bwMode="auto">
          <a:xfrm>
            <a:off x="4176000" y="1352000"/>
            <a:ext cx="288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PPLine#31"/>
          <p:cNvCxnSpPr/>
          <p:nvPr/>
        </p:nvCxnSpPr>
        <p:spPr bwMode="auto">
          <a:xfrm flipH="1" flipV="1">
            <a:off x="1136000" y="2472000"/>
            <a:ext cx="5920000" cy="384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PPLine#32"/>
          <p:cNvCxnSpPr/>
          <p:nvPr/>
        </p:nvCxnSpPr>
        <p:spPr bwMode="auto">
          <a:xfrm>
            <a:off x="1136000" y="2472000"/>
            <a:ext cx="6880000" cy="64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PPLine#33"/>
          <p:cNvCxnSpPr/>
          <p:nvPr/>
        </p:nvCxnSpPr>
        <p:spPr bwMode="auto">
          <a:xfrm flipH="1">
            <a:off x="1456000" y="3112000"/>
            <a:ext cx="6560000" cy="320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PPLine#34"/>
          <p:cNvCxnSpPr/>
          <p:nvPr/>
        </p:nvCxnSpPr>
        <p:spPr bwMode="auto">
          <a:xfrm flipV="1">
            <a:off x="1456000" y="1352000"/>
            <a:ext cx="416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PPLine#35"/>
          <p:cNvCxnSpPr/>
          <p:nvPr/>
        </p:nvCxnSpPr>
        <p:spPr bwMode="auto">
          <a:xfrm>
            <a:off x="5616000" y="1352000"/>
            <a:ext cx="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PPLine#36"/>
          <p:cNvCxnSpPr/>
          <p:nvPr/>
        </p:nvCxnSpPr>
        <p:spPr bwMode="auto">
          <a:xfrm flipH="1" flipV="1">
            <a:off x="1456000" y="1352000"/>
            <a:ext cx="416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PPLine#37"/>
          <p:cNvCxnSpPr/>
          <p:nvPr/>
        </p:nvCxnSpPr>
        <p:spPr bwMode="auto">
          <a:xfrm>
            <a:off x="1456000" y="1352000"/>
            <a:ext cx="6560000" cy="320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PPLine#38"/>
          <p:cNvCxnSpPr/>
          <p:nvPr/>
        </p:nvCxnSpPr>
        <p:spPr bwMode="auto">
          <a:xfrm flipH="1">
            <a:off x="1136000" y="4552000"/>
            <a:ext cx="6880000" cy="64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PPLine#39"/>
          <p:cNvCxnSpPr/>
          <p:nvPr/>
        </p:nvCxnSpPr>
        <p:spPr bwMode="auto">
          <a:xfrm flipV="1">
            <a:off x="1136000" y="1352000"/>
            <a:ext cx="5920000" cy="384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PPLine#40"/>
          <p:cNvCxnSpPr/>
          <p:nvPr/>
        </p:nvCxnSpPr>
        <p:spPr bwMode="auto">
          <a:xfrm flipH="1">
            <a:off x="4176000" y="1352000"/>
            <a:ext cx="288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PPLine#41"/>
          <p:cNvCxnSpPr/>
          <p:nvPr/>
        </p:nvCxnSpPr>
        <p:spPr bwMode="auto">
          <a:xfrm flipH="1" flipV="1">
            <a:off x="2896000" y="1352000"/>
            <a:ext cx="128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PPLine#42"/>
          <p:cNvCxnSpPr/>
          <p:nvPr/>
        </p:nvCxnSpPr>
        <p:spPr bwMode="auto">
          <a:xfrm>
            <a:off x="2896000" y="1352000"/>
            <a:ext cx="5120000" cy="464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PPLine#43"/>
          <p:cNvCxnSpPr/>
          <p:nvPr/>
        </p:nvCxnSpPr>
        <p:spPr bwMode="auto">
          <a:xfrm flipH="1" flipV="1">
            <a:off x="1136000" y="3752000"/>
            <a:ext cx="6880000" cy="224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PPLine#44"/>
          <p:cNvCxnSpPr/>
          <p:nvPr/>
        </p:nvCxnSpPr>
        <p:spPr bwMode="auto">
          <a:xfrm flipV="1">
            <a:off x="1136000" y="1832000"/>
            <a:ext cx="6880000" cy="192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PPLine#45"/>
          <p:cNvCxnSpPr/>
          <p:nvPr/>
        </p:nvCxnSpPr>
        <p:spPr bwMode="auto">
          <a:xfrm flipH="1">
            <a:off x="2736000" y="1832000"/>
            <a:ext cx="5280000" cy="448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PPLine#46"/>
          <p:cNvCxnSpPr/>
          <p:nvPr/>
        </p:nvCxnSpPr>
        <p:spPr bwMode="auto">
          <a:xfrm flipV="1">
            <a:off x="2736000" y="1352000"/>
            <a:ext cx="160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PPLine#47"/>
          <p:cNvCxnSpPr/>
          <p:nvPr/>
        </p:nvCxnSpPr>
        <p:spPr bwMode="auto">
          <a:xfrm>
            <a:off x="4336000" y="1352000"/>
            <a:ext cx="256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PPLine#48"/>
          <p:cNvCxnSpPr/>
          <p:nvPr/>
        </p:nvCxnSpPr>
        <p:spPr bwMode="auto">
          <a:xfrm flipH="1" flipV="1">
            <a:off x="1136000" y="2312000"/>
            <a:ext cx="5760000" cy="400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PPLine#49"/>
          <p:cNvCxnSpPr/>
          <p:nvPr/>
        </p:nvCxnSpPr>
        <p:spPr bwMode="auto">
          <a:xfrm>
            <a:off x="1136000" y="2312000"/>
            <a:ext cx="6880000" cy="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PPLine#50"/>
          <p:cNvCxnSpPr/>
          <p:nvPr/>
        </p:nvCxnSpPr>
        <p:spPr bwMode="auto">
          <a:xfrm flipH="1">
            <a:off x="1296000" y="3272000"/>
            <a:ext cx="6720000" cy="304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PPLine#51"/>
          <p:cNvCxnSpPr/>
          <p:nvPr/>
        </p:nvCxnSpPr>
        <p:spPr bwMode="auto">
          <a:xfrm flipV="1">
            <a:off x="1296000" y="1352000"/>
            <a:ext cx="448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PPLine#52"/>
          <p:cNvCxnSpPr/>
          <p:nvPr/>
        </p:nvCxnSpPr>
        <p:spPr bwMode="auto">
          <a:xfrm flipH="1">
            <a:off x="5456000" y="1352000"/>
            <a:ext cx="32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PPLine#53"/>
          <p:cNvCxnSpPr/>
          <p:nvPr/>
        </p:nvCxnSpPr>
        <p:spPr bwMode="auto">
          <a:xfrm flipH="1" flipV="1">
            <a:off x="1616000" y="1352000"/>
            <a:ext cx="384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PPLine#54"/>
          <p:cNvCxnSpPr/>
          <p:nvPr/>
        </p:nvCxnSpPr>
        <p:spPr bwMode="auto">
          <a:xfrm>
            <a:off x="1616000" y="1352000"/>
            <a:ext cx="6400000" cy="33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PPLine#55"/>
          <p:cNvCxnSpPr/>
          <p:nvPr/>
        </p:nvCxnSpPr>
        <p:spPr bwMode="auto">
          <a:xfrm flipH="1">
            <a:off x="1136000" y="4712000"/>
            <a:ext cx="6880000" cy="32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PPLine#56"/>
          <p:cNvCxnSpPr/>
          <p:nvPr/>
        </p:nvCxnSpPr>
        <p:spPr bwMode="auto">
          <a:xfrm flipV="1">
            <a:off x="1136000" y="1352000"/>
            <a:ext cx="6080000" cy="368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PPLine#57"/>
          <p:cNvCxnSpPr/>
          <p:nvPr/>
        </p:nvCxnSpPr>
        <p:spPr bwMode="auto">
          <a:xfrm flipH="1">
            <a:off x="4016000" y="1352000"/>
            <a:ext cx="320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PPLine#58"/>
          <p:cNvCxnSpPr/>
          <p:nvPr/>
        </p:nvCxnSpPr>
        <p:spPr bwMode="auto">
          <a:xfrm flipH="1" flipV="1">
            <a:off x="3056000" y="1352000"/>
            <a:ext cx="96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PPLine#59"/>
          <p:cNvCxnSpPr/>
          <p:nvPr/>
        </p:nvCxnSpPr>
        <p:spPr bwMode="auto">
          <a:xfrm>
            <a:off x="3056000" y="1352000"/>
            <a:ext cx="4960000" cy="480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PPLine#60"/>
          <p:cNvCxnSpPr/>
          <p:nvPr/>
        </p:nvCxnSpPr>
        <p:spPr bwMode="auto">
          <a:xfrm flipH="1" flipV="1">
            <a:off x="1136000" y="3592000"/>
            <a:ext cx="6880000" cy="25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PPLine#61"/>
          <p:cNvCxnSpPr/>
          <p:nvPr/>
        </p:nvCxnSpPr>
        <p:spPr bwMode="auto">
          <a:xfrm flipV="1">
            <a:off x="1136000" y="1992000"/>
            <a:ext cx="6880000" cy="160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PPLine#62"/>
          <p:cNvCxnSpPr/>
          <p:nvPr/>
        </p:nvCxnSpPr>
        <p:spPr bwMode="auto">
          <a:xfrm flipH="1">
            <a:off x="2576000" y="1992000"/>
            <a:ext cx="5440000" cy="432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PPLine#63"/>
          <p:cNvCxnSpPr/>
          <p:nvPr/>
        </p:nvCxnSpPr>
        <p:spPr bwMode="auto">
          <a:xfrm flipV="1">
            <a:off x="2576000" y="1352000"/>
            <a:ext cx="192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PPLine#64"/>
          <p:cNvCxnSpPr/>
          <p:nvPr/>
        </p:nvCxnSpPr>
        <p:spPr bwMode="auto">
          <a:xfrm>
            <a:off x="4496000" y="1352000"/>
            <a:ext cx="224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PPLine#65"/>
          <p:cNvCxnSpPr/>
          <p:nvPr/>
        </p:nvCxnSpPr>
        <p:spPr bwMode="auto">
          <a:xfrm flipH="1" flipV="1">
            <a:off x="1136000" y="2152000"/>
            <a:ext cx="5600000" cy="41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PPLine#66"/>
          <p:cNvCxnSpPr/>
          <p:nvPr/>
        </p:nvCxnSpPr>
        <p:spPr bwMode="auto">
          <a:xfrm>
            <a:off x="1136000" y="2152000"/>
            <a:ext cx="6880000" cy="128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PPLine#67"/>
          <p:cNvCxnSpPr/>
          <p:nvPr/>
        </p:nvCxnSpPr>
        <p:spPr bwMode="auto">
          <a:xfrm flipH="1">
            <a:off x="1136000" y="3432000"/>
            <a:ext cx="6880000" cy="288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PPLine#68"/>
          <p:cNvCxnSpPr/>
          <p:nvPr/>
        </p:nvCxnSpPr>
        <p:spPr bwMode="auto">
          <a:xfrm flipV="1">
            <a:off x="1136000" y="1352000"/>
            <a:ext cx="480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PPLine#69"/>
          <p:cNvCxnSpPr/>
          <p:nvPr/>
        </p:nvCxnSpPr>
        <p:spPr bwMode="auto">
          <a:xfrm flipH="1">
            <a:off x="5296000" y="1352000"/>
            <a:ext cx="64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PPLine#70"/>
          <p:cNvCxnSpPr/>
          <p:nvPr/>
        </p:nvCxnSpPr>
        <p:spPr bwMode="auto">
          <a:xfrm flipH="1" flipV="1">
            <a:off x="1776000" y="1352000"/>
            <a:ext cx="352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PPLine#71"/>
          <p:cNvCxnSpPr/>
          <p:nvPr/>
        </p:nvCxnSpPr>
        <p:spPr bwMode="auto">
          <a:xfrm>
            <a:off x="1776000" y="1352000"/>
            <a:ext cx="6240000" cy="352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PPLine#72"/>
          <p:cNvCxnSpPr/>
          <p:nvPr/>
        </p:nvCxnSpPr>
        <p:spPr bwMode="auto">
          <a:xfrm flipH="1" flipV="1">
            <a:off x="1136000" y="4872000"/>
            <a:ext cx="6880000" cy="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PPLine#73"/>
          <p:cNvCxnSpPr/>
          <p:nvPr/>
        </p:nvCxnSpPr>
        <p:spPr bwMode="auto">
          <a:xfrm flipV="1">
            <a:off x="1136000" y="1352000"/>
            <a:ext cx="6240000" cy="352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PPLine#74"/>
          <p:cNvCxnSpPr/>
          <p:nvPr/>
        </p:nvCxnSpPr>
        <p:spPr bwMode="auto">
          <a:xfrm flipH="1">
            <a:off x="3856000" y="1352000"/>
            <a:ext cx="352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PPLine#75"/>
          <p:cNvCxnSpPr/>
          <p:nvPr/>
        </p:nvCxnSpPr>
        <p:spPr bwMode="auto">
          <a:xfrm flipH="1" flipV="1">
            <a:off x="3216000" y="1352000"/>
            <a:ext cx="64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PPLine#76"/>
          <p:cNvCxnSpPr/>
          <p:nvPr/>
        </p:nvCxnSpPr>
        <p:spPr bwMode="auto">
          <a:xfrm>
            <a:off x="3216000" y="1352000"/>
            <a:ext cx="480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PPLine#77"/>
          <p:cNvCxnSpPr/>
          <p:nvPr/>
        </p:nvCxnSpPr>
        <p:spPr bwMode="auto">
          <a:xfrm flipH="1" flipV="1">
            <a:off x="1136000" y="3432000"/>
            <a:ext cx="6880000" cy="288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PPLine#78"/>
          <p:cNvCxnSpPr/>
          <p:nvPr/>
        </p:nvCxnSpPr>
        <p:spPr bwMode="auto">
          <a:xfrm flipV="1">
            <a:off x="1136000" y="2152000"/>
            <a:ext cx="6880000" cy="128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PPLine#79"/>
          <p:cNvCxnSpPr/>
          <p:nvPr/>
        </p:nvCxnSpPr>
        <p:spPr bwMode="auto">
          <a:xfrm flipH="1">
            <a:off x="2416000" y="2152000"/>
            <a:ext cx="5600000" cy="41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PPLine#80"/>
          <p:cNvCxnSpPr/>
          <p:nvPr/>
        </p:nvCxnSpPr>
        <p:spPr bwMode="auto">
          <a:xfrm flipV="1">
            <a:off x="2416000" y="1352000"/>
            <a:ext cx="224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PPLine#81"/>
          <p:cNvCxnSpPr/>
          <p:nvPr/>
        </p:nvCxnSpPr>
        <p:spPr bwMode="auto">
          <a:xfrm>
            <a:off x="4656000" y="1352000"/>
            <a:ext cx="192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PPLine#82"/>
          <p:cNvCxnSpPr/>
          <p:nvPr/>
        </p:nvCxnSpPr>
        <p:spPr bwMode="auto">
          <a:xfrm flipH="1" flipV="1">
            <a:off x="1136000" y="1992000"/>
            <a:ext cx="5440000" cy="432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PPLine#83"/>
          <p:cNvCxnSpPr/>
          <p:nvPr/>
        </p:nvCxnSpPr>
        <p:spPr bwMode="auto">
          <a:xfrm>
            <a:off x="1136000" y="1992000"/>
            <a:ext cx="6880000" cy="160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PPLine#84"/>
          <p:cNvCxnSpPr/>
          <p:nvPr/>
        </p:nvCxnSpPr>
        <p:spPr bwMode="auto">
          <a:xfrm flipH="1">
            <a:off x="1136000" y="3592000"/>
            <a:ext cx="6880000" cy="25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PPLine#85"/>
          <p:cNvCxnSpPr/>
          <p:nvPr/>
        </p:nvCxnSpPr>
        <p:spPr bwMode="auto">
          <a:xfrm flipV="1">
            <a:off x="1136000" y="1352000"/>
            <a:ext cx="4960000" cy="480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PPLine#86"/>
          <p:cNvCxnSpPr/>
          <p:nvPr/>
        </p:nvCxnSpPr>
        <p:spPr bwMode="auto">
          <a:xfrm flipH="1">
            <a:off x="5136000" y="1352000"/>
            <a:ext cx="96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PPLine#87"/>
          <p:cNvCxnSpPr/>
          <p:nvPr/>
        </p:nvCxnSpPr>
        <p:spPr bwMode="auto">
          <a:xfrm flipH="1" flipV="1">
            <a:off x="1936000" y="1352000"/>
            <a:ext cx="320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PPLine#88"/>
          <p:cNvCxnSpPr/>
          <p:nvPr/>
        </p:nvCxnSpPr>
        <p:spPr bwMode="auto">
          <a:xfrm>
            <a:off x="1936000" y="1352000"/>
            <a:ext cx="6080000" cy="368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PPLine#89"/>
          <p:cNvCxnSpPr/>
          <p:nvPr/>
        </p:nvCxnSpPr>
        <p:spPr bwMode="auto">
          <a:xfrm flipH="1" flipV="1">
            <a:off x="1136000" y="4712000"/>
            <a:ext cx="6880000" cy="32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PPLine#90"/>
          <p:cNvCxnSpPr/>
          <p:nvPr/>
        </p:nvCxnSpPr>
        <p:spPr bwMode="auto">
          <a:xfrm flipV="1">
            <a:off x="1136000" y="1352000"/>
            <a:ext cx="6400000" cy="33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PPLine#91"/>
          <p:cNvCxnSpPr/>
          <p:nvPr/>
        </p:nvCxnSpPr>
        <p:spPr bwMode="auto">
          <a:xfrm flipH="1">
            <a:off x="3696000" y="1352000"/>
            <a:ext cx="384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PPLine#92"/>
          <p:cNvCxnSpPr/>
          <p:nvPr/>
        </p:nvCxnSpPr>
        <p:spPr bwMode="auto">
          <a:xfrm flipH="1" flipV="1">
            <a:off x="3376000" y="1352000"/>
            <a:ext cx="32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PPLine#93"/>
          <p:cNvCxnSpPr/>
          <p:nvPr/>
        </p:nvCxnSpPr>
        <p:spPr bwMode="auto">
          <a:xfrm>
            <a:off x="3376000" y="1352000"/>
            <a:ext cx="448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PPLine#94"/>
          <p:cNvCxnSpPr/>
          <p:nvPr/>
        </p:nvCxnSpPr>
        <p:spPr bwMode="auto">
          <a:xfrm flipH="1" flipV="1">
            <a:off x="1136000" y="3272000"/>
            <a:ext cx="6720000" cy="304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PPLine#95"/>
          <p:cNvCxnSpPr/>
          <p:nvPr/>
        </p:nvCxnSpPr>
        <p:spPr bwMode="auto">
          <a:xfrm flipV="1">
            <a:off x="1136000" y="2312000"/>
            <a:ext cx="6880000" cy="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PPLine#96"/>
          <p:cNvCxnSpPr/>
          <p:nvPr/>
        </p:nvCxnSpPr>
        <p:spPr bwMode="auto">
          <a:xfrm flipH="1">
            <a:off x="2256000" y="2312000"/>
            <a:ext cx="5760000" cy="400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PPLine#97"/>
          <p:cNvCxnSpPr/>
          <p:nvPr/>
        </p:nvCxnSpPr>
        <p:spPr bwMode="auto">
          <a:xfrm flipV="1">
            <a:off x="2256000" y="1352000"/>
            <a:ext cx="256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PPLine#98"/>
          <p:cNvCxnSpPr/>
          <p:nvPr/>
        </p:nvCxnSpPr>
        <p:spPr bwMode="auto">
          <a:xfrm>
            <a:off x="4816000" y="1352000"/>
            <a:ext cx="160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PPLine#99"/>
          <p:cNvCxnSpPr/>
          <p:nvPr/>
        </p:nvCxnSpPr>
        <p:spPr bwMode="auto">
          <a:xfrm flipH="1" flipV="1">
            <a:off x="1136000" y="1832000"/>
            <a:ext cx="5280000" cy="448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PPLine#100"/>
          <p:cNvCxnSpPr/>
          <p:nvPr/>
        </p:nvCxnSpPr>
        <p:spPr bwMode="auto">
          <a:xfrm>
            <a:off x="1136000" y="1832000"/>
            <a:ext cx="6880000" cy="192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PPLine#101"/>
          <p:cNvCxnSpPr/>
          <p:nvPr/>
        </p:nvCxnSpPr>
        <p:spPr bwMode="auto">
          <a:xfrm flipH="1">
            <a:off x="1136000" y="3752000"/>
            <a:ext cx="6880000" cy="224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PPLine#102"/>
          <p:cNvCxnSpPr/>
          <p:nvPr/>
        </p:nvCxnSpPr>
        <p:spPr bwMode="auto">
          <a:xfrm flipV="1">
            <a:off x="1136000" y="1352000"/>
            <a:ext cx="5120000" cy="464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PPLine#103"/>
          <p:cNvCxnSpPr/>
          <p:nvPr/>
        </p:nvCxnSpPr>
        <p:spPr bwMode="auto">
          <a:xfrm flipH="1">
            <a:off x="4976000" y="1352000"/>
            <a:ext cx="128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PPLine#104"/>
          <p:cNvCxnSpPr/>
          <p:nvPr/>
        </p:nvCxnSpPr>
        <p:spPr bwMode="auto">
          <a:xfrm flipH="1" flipV="1">
            <a:off x="2096000" y="1352000"/>
            <a:ext cx="288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PPLine#105"/>
          <p:cNvCxnSpPr/>
          <p:nvPr/>
        </p:nvCxnSpPr>
        <p:spPr bwMode="auto">
          <a:xfrm>
            <a:off x="2096000" y="1352000"/>
            <a:ext cx="5920000" cy="384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PPLine#106"/>
          <p:cNvCxnSpPr/>
          <p:nvPr/>
        </p:nvCxnSpPr>
        <p:spPr bwMode="auto">
          <a:xfrm flipH="1" flipV="1">
            <a:off x="1136000" y="4552000"/>
            <a:ext cx="6880000" cy="64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PPLine#107"/>
          <p:cNvCxnSpPr/>
          <p:nvPr/>
        </p:nvCxnSpPr>
        <p:spPr bwMode="auto">
          <a:xfrm flipV="1">
            <a:off x="1136000" y="1352000"/>
            <a:ext cx="6560000" cy="320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PPLine#108"/>
          <p:cNvCxnSpPr/>
          <p:nvPr/>
        </p:nvCxnSpPr>
        <p:spPr bwMode="auto">
          <a:xfrm flipH="1">
            <a:off x="3536000" y="1352000"/>
            <a:ext cx="416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PPLine#109"/>
          <p:cNvCxnSpPr/>
          <p:nvPr/>
        </p:nvCxnSpPr>
        <p:spPr bwMode="auto">
          <a:xfrm flipV="1">
            <a:off x="3536000" y="1352000"/>
            <a:ext cx="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PPLine#110"/>
          <p:cNvCxnSpPr/>
          <p:nvPr/>
        </p:nvCxnSpPr>
        <p:spPr bwMode="auto">
          <a:xfrm>
            <a:off x="3536000" y="1352000"/>
            <a:ext cx="416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PPLine#111"/>
          <p:cNvCxnSpPr/>
          <p:nvPr/>
        </p:nvCxnSpPr>
        <p:spPr bwMode="auto">
          <a:xfrm flipH="1" flipV="1">
            <a:off x="1136000" y="3112000"/>
            <a:ext cx="6560000" cy="320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PPLine#112"/>
          <p:cNvCxnSpPr/>
          <p:nvPr/>
        </p:nvCxnSpPr>
        <p:spPr bwMode="auto">
          <a:xfrm flipV="1">
            <a:off x="1136000" y="2472000"/>
            <a:ext cx="6880000" cy="64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PPLine#113"/>
          <p:cNvCxnSpPr/>
          <p:nvPr/>
        </p:nvCxnSpPr>
        <p:spPr bwMode="auto">
          <a:xfrm flipH="1">
            <a:off x="2096000" y="2472000"/>
            <a:ext cx="5920000" cy="384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PPLine#114"/>
          <p:cNvCxnSpPr/>
          <p:nvPr/>
        </p:nvCxnSpPr>
        <p:spPr bwMode="auto">
          <a:xfrm flipV="1">
            <a:off x="2096000" y="1352000"/>
            <a:ext cx="288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PPLine#115"/>
          <p:cNvCxnSpPr/>
          <p:nvPr/>
        </p:nvCxnSpPr>
        <p:spPr bwMode="auto">
          <a:xfrm>
            <a:off x="4976000" y="1352000"/>
            <a:ext cx="128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PPLine#116"/>
          <p:cNvCxnSpPr/>
          <p:nvPr/>
        </p:nvCxnSpPr>
        <p:spPr bwMode="auto">
          <a:xfrm flipH="1" flipV="1">
            <a:off x="1136000" y="1672000"/>
            <a:ext cx="5120000" cy="464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PPLine#117"/>
          <p:cNvCxnSpPr/>
          <p:nvPr/>
        </p:nvCxnSpPr>
        <p:spPr bwMode="auto">
          <a:xfrm>
            <a:off x="1136000" y="1672000"/>
            <a:ext cx="6880000" cy="224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PPLine#118"/>
          <p:cNvCxnSpPr/>
          <p:nvPr/>
        </p:nvCxnSpPr>
        <p:spPr bwMode="auto">
          <a:xfrm flipH="1">
            <a:off x="1136000" y="3912000"/>
            <a:ext cx="6880000" cy="192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PPLine#119"/>
          <p:cNvCxnSpPr/>
          <p:nvPr/>
        </p:nvCxnSpPr>
        <p:spPr bwMode="auto">
          <a:xfrm flipV="1">
            <a:off x="1136000" y="1352000"/>
            <a:ext cx="5280000" cy="448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PPLine#120"/>
          <p:cNvCxnSpPr/>
          <p:nvPr/>
        </p:nvCxnSpPr>
        <p:spPr bwMode="auto">
          <a:xfrm flipH="1">
            <a:off x="4816000" y="1352000"/>
            <a:ext cx="160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PPLine#121"/>
          <p:cNvCxnSpPr/>
          <p:nvPr/>
        </p:nvCxnSpPr>
        <p:spPr bwMode="auto">
          <a:xfrm flipH="1" flipV="1">
            <a:off x="2256000" y="1352000"/>
            <a:ext cx="256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PPLine#122"/>
          <p:cNvCxnSpPr/>
          <p:nvPr/>
        </p:nvCxnSpPr>
        <p:spPr bwMode="auto">
          <a:xfrm>
            <a:off x="2256000" y="1352000"/>
            <a:ext cx="5760000" cy="400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PPLine#123"/>
          <p:cNvCxnSpPr/>
          <p:nvPr/>
        </p:nvCxnSpPr>
        <p:spPr bwMode="auto">
          <a:xfrm flipH="1" flipV="1">
            <a:off x="1136000" y="4392000"/>
            <a:ext cx="6880000" cy="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PPLine#124"/>
          <p:cNvCxnSpPr/>
          <p:nvPr/>
        </p:nvCxnSpPr>
        <p:spPr bwMode="auto">
          <a:xfrm flipV="1">
            <a:off x="1136000" y="1352000"/>
            <a:ext cx="6720000" cy="304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PPLine#125"/>
          <p:cNvCxnSpPr/>
          <p:nvPr/>
        </p:nvCxnSpPr>
        <p:spPr bwMode="auto">
          <a:xfrm flipH="1">
            <a:off x="3376000" y="1352000"/>
            <a:ext cx="448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PPLine#126"/>
          <p:cNvCxnSpPr/>
          <p:nvPr/>
        </p:nvCxnSpPr>
        <p:spPr bwMode="auto">
          <a:xfrm flipV="1">
            <a:off x="3376000" y="1352000"/>
            <a:ext cx="32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PPLine#127"/>
          <p:cNvCxnSpPr/>
          <p:nvPr/>
        </p:nvCxnSpPr>
        <p:spPr bwMode="auto">
          <a:xfrm>
            <a:off x="3696000" y="1352000"/>
            <a:ext cx="384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PPLine#128"/>
          <p:cNvCxnSpPr/>
          <p:nvPr/>
        </p:nvCxnSpPr>
        <p:spPr bwMode="auto">
          <a:xfrm flipH="1" flipV="1">
            <a:off x="1136000" y="2952000"/>
            <a:ext cx="6400000" cy="33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PPLine#129"/>
          <p:cNvCxnSpPr/>
          <p:nvPr/>
        </p:nvCxnSpPr>
        <p:spPr bwMode="auto">
          <a:xfrm flipV="1">
            <a:off x="1136000" y="2632000"/>
            <a:ext cx="6880000" cy="32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PPLine#130"/>
          <p:cNvCxnSpPr/>
          <p:nvPr/>
        </p:nvCxnSpPr>
        <p:spPr bwMode="auto">
          <a:xfrm flipH="1">
            <a:off x="1936000" y="2632000"/>
            <a:ext cx="6080000" cy="368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PPLine#131"/>
          <p:cNvCxnSpPr/>
          <p:nvPr/>
        </p:nvCxnSpPr>
        <p:spPr bwMode="auto">
          <a:xfrm flipV="1">
            <a:off x="1936000" y="1352000"/>
            <a:ext cx="320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PPLine#132"/>
          <p:cNvCxnSpPr/>
          <p:nvPr/>
        </p:nvCxnSpPr>
        <p:spPr bwMode="auto">
          <a:xfrm>
            <a:off x="5136000" y="1352000"/>
            <a:ext cx="96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PPLine#133"/>
          <p:cNvCxnSpPr/>
          <p:nvPr/>
        </p:nvCxnSpPr>
        <p:spPr bwMode="auto">
          <a:xfrm flipH="1" flipV="1">
            <a:off x="1136000" y="1512000"/>
            <a:ext cx="4960000" cy="480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PPLine#134"/>
          <p:cNvCxnSpPr/>
          <p:nvPr/>
        </p:nvCxnSpPr>
        <p:spPr bwMode="auto">
          <a:xfrm>
            <a:off x="1136000" y="1512000"/>
            <a:ext cx="6880000" cy="25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PPLine#135"/>
          <p:cNvCxnSpPr/>
          <p:nvPr/>
        </p:nvCxnSpPr>
        <p:spPr bwMode="auto">
          <a:xfrm flipH="1">
            <a:off x="1136000" y="4072000"/>
            <a:ext cx="6880000" cy="160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PPLine#136"/>
          <p:cNvCxnSpPr/>
          <p:nvPr/>
        </p:nvCxnSpPr>
        <p:spPr bwMode="auto">
          <a:xfrm flipV="1">
            <a:off x="1136000" y="1352000"/>
            <a:ext cx="5440000" cy="432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PPLine#137"/>
          <p:cNvCxnSpPr/>
          <p:nvPr/>
        </p:nvCxnSpPr>
        <p:spPr bwMode="auto">
          <a:xfrm flipH="1">
            <a:off x="4656000" y="1352000"/>
            <a:ext cx="192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PPLine#138"/>
          <p:cNvCxnSpPr/>
          <p:nvPr/>
        </p:nvCxnSpPr>
        <p:spPr bwMode="auto">
          <a:xfrm flipH="1" flipV="1">
            <a:off x="2416000" y="1352000"/>
            <a:ext cx="224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PPLine#139"/>
          <p:cNvCxnSpPr/>
          <p:nvPr/>
        </p:nvCxnSpPr>
        <p:spPr bwMode="auto">
          <a:xfrm>
            <a:off x="2416000" y="1352000"/>
            <a:ext cx="5600000" cy="41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PPLine#140"/>
          <p:cNvCxnSpPr/>
          <p:nvPr/>
        </p:nvCxnSpPr>
        <p:spPr bwMode="auto">
          <a:xfrm flipH="1" flipV="1">
            <a:off x="1136000" y="4232000"/>
            <a:ext cx="6880000" cy="128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PPLine#141"/>
          <p:cNvCxnSpPr/>
          <p:nvPr/>
        </p:nvCxnSpPr>
        <p:spPr bwMode="auto">
          <a:xfrm flipV="1">
            <a:off x="1136000" y="1352000"/>
            <a:ext cx="6880000" cy="288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PPLine#142"/>
          <p:cNvCxnSpPr/>
          <p:nvPr/>
        </p:nvCxnSpPr>
        <p:spPr bwMode="auto">
          <a:xfrm flipH="1">
            <a:off x="3216000" y="1352000"/>
            <a:ext cx="480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PPLine#143"/>
          <p:cNvCxnSpPr/>
          <p:nvPr/>
        </p:nvCxnSpPr>
        <p:spPr bwMode="auto">
          <a:xfrm flipV="1">
            <a:off x="3216000" y="1352000"/>
            <a:ext cx="64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PPLine#144"/>
          <p:cNvCxnSpPr/>
          <p:nvPr/>
        </p:nvCxnSpPr>
        <p:spPr bwMode="auto">
          <a:xfrm>
            <a:off x="3856000" y="1352000"/>
            <a:ext cx="352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PPLine#145"/>
          <p:cNvCxnSpPr/>
          <p:nvPr/>
        </p:nvCxnSpPr>
        <p:spPr bwMode="auto">
          <a:xfrm flipH="1" flipV="1">
            <a:off x="1136000" y="2792000"/>
            <a:ext cx="6240000" cy="352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PPLine#146"/>
          <p:cNvCxnSpPr/>
          <p:nvPr/>
        </p:nvCxnSpPr>
        <p:spPr bwMode="auto">
          <a:xfrm flipV="1">
            <a:off x="1136000" y="2792000"/>
            <a:ext cx="6880000" cy="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PPLine#147"/>
          <p:cNvCxnSpPr/>
          <p:nvPr/>
        </p:nvCxnSpPr>
        <p:spPr bwMode="auto">
          <a:xfrm flipH="1">
            <a:off x="1776000" y="2792000"/>
            <a:ext cx="6240000" cy="352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PPLine#148"/>
          <p:cNvCxnSpPr/>
          <p:nvPr/>
        </p:nvCxnSpPr>
        <p:spPr bwMode="auto">
          <a:xfrm flipV="1">
            <a:off x="1776000" y="1352000"/>
            <a:ext cx="352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PPLine#149"/>
          <p:cNvCxnSpPr/>
          <p:nvPr/>
        </p:nvCxnSpPr>
        <p:spPr bwMode="auto">
          <a:xfrm>
            <a:off x="5296000" y="1352000"/>
            <a:ext cx="64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PPLine#150"/>
          <p:cNvCxnSpPr/>
          <p:nvPr/>
        </p:nvCxnSpPr>
        <p:spPr bwMode="auto">
          <a:xfrm flipH="1" flipV="1">
            <a:off x="1136000" y="1352000"/>
            <a:ext cx="4800000" cy="4960000"/>
          </a:xfrm>
          <a:prstGeom prst="line">
            <a:avLst/>
          </a:prstGeom>
          <a:solidFill>
            <a:srgbClr val="FF00FF"/>
          </a:solidFill>
          <a:ln w="160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"/>
                            </p:stCondLst>
                            <p:childTnLst>
                              <p:par>
                                <p:cTn id="20" presetID="1" presetClass="entr" presetSubtype="0" fill="hold" grpId="5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"/>
                            </p:stCondLst>
                            <p:childTnLst>
                              <p:par>
                                <p:cTn id="23" presetID="1" presetClass="entr" presetSubtype="0" fill="hold" grpId="6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"/>
                            </p:stCondLst>
                            <p:childTnLst>
                              <p:par>
                                <p:cTn id="26" presetID="1" presetClass="entr" presetSubtype="0" fill="hold" grpId="7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"/>
                            </p:stCondLst>
                            <p:childTnLst>
                              <p:par>
                                <p:cTn id="29" presetID="1" presetClass="entr" presetSubtype="0" fill="hold" grpId="8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"/>
                            </p:stCondLst>
                            <p:childTnLst>
                              <p:par>
                                <p:cTn id="32" presetID="1" presetClass="entr" presetSubtype="0" fill="hold" grpId="9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"/>
                            </p:stCondLst>
                            <p:childTnLst>
                              <p:par>
                                <p:cTn id="35" presetID="1" presetClass="entr" presetSubtype="0" fill="hold" grpId="1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"/>
                            </p:stCondLst>
                            <p:childTnLst>
                              <p:par>
                                <p:cTn id="38" presetID="1" presetClass="entr" presetSubtype="0" fill="hold" grpId="11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"/>
                            </p:stCondLst>
                            <p:childTnLst>
                              <p:par>
                                <p:cTn id="41" presetID="1" presetClass="entr" presetSubtype="0" fill="hold" grpId="12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0"/>
                            </p:stCondLst>
                            <p:childTnLst>
                              <p:par>
                                <p:cTn id="44" presetID="1" presetClass="entr" presetSubtype="0" fill="hold" grpId="13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ID="1" presetClass="entr" presetSubtype="0" fill="hold" grpId="14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0"/>
                            </p:stCondLst>
                            <p:childTnLst>
                              <p:par>
                                <p:cTn id="50" presetID="1" presetClass="entr" presetSubtype="0" fill="hold" grpId="15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"/>
                            </p:stCondLst>
                            <p:childTnLst>
                              <p:par>
                                <p:cTn id="53" presetID="1" presetClass="entr" presetSubtype="0" fill="hold" grpId="16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60"/>
                            </p:stCondLst>
                            <p:childTnLst>
                              <p:par>
                                <p:cTn id="56" presetID="1" presetClass="entr" presetSubtype="0" fill="hold" grpId="17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0"/>
                            </p:stCondLst>
                            <p:childTnLst>
                              <p:par>
                                <p:cTn id="59" presetID="1" presetClass="entr" presetSubtype="0" fill="hold" grpId="18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"/>
                            </p:stCondLst>
                            <p:childTnLst>
                              <p:par>
                                <p:cTn id="62" presetID="1" presetClass="entr" presetSubtype="0" fill="hold" grpId="19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0"/>
                            </p:stCondLst>
                            <p:childTnLst>
                              <p:par>
                                <p:cTn id="65" presetID="1" presetClass="entr" presetSubtype="0" fill="hold" grpId="2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40"/>
                            </p:stCondLst>
                            <p:childTnLst>
                              <p:par>
                                <p:cTn id="68" presetID="1" presetClass="entr" presetSubtype="0" fill="hold" grpId="21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60"/>
                            </p:stCondLst>
                            <p:childTnLst>
                              <p:par>
                                <p:cTn id="71" presetID="1" presetClass="entr" presetSubtype="0" fill="hold" grpId="22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80"/>
                            </p:stCondLst>
                            <p:childTnLst>
                              <p:par>
                                <p:cTn id="74" presetID="1" presetClass="entr" presetSubtype="0" fill="hold" grpId="23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"/>
                            </p:stCondLst>
                            <p:childTnLst>
                              <p:par>
                                <p:cTn id="77" presetID="1" presetClass="entr" presetSubtype="0" fill="hold" grpId="24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0"/>
                            </p:stCondLst>
                            <p:childTnLst>
                              <p:par>
                                <p:cTn id="80" presetID="1" presetClass="entr" presetSubtype="0" fill="hold" grpId="25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40"/>
                            </p:stCondLst>
                            <p:childTnLst>
                              <p:par>
                                <p:cTn id="83" presetID="1" presetClass="entr" presetSubtype="0" fill="hold" grpId="26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60"/>
                            </p:stCondLst>
                            <p:childTnLst>
                              <p:par>
                                <p:cTn id="86" presetID="1" presetClass="entr" presetSubtype="0" fill="hold" grpId="27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80"/>
                            </p:stCondLst>
                            <p:childTnLst>
                              <p:par>
                                <p:cTn id="89" presetID="1" presetClass="entr" presetSubtype="0" fill="hold" grpId="28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29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20"/>
                            </p:stCondLst>
                            <p:childTnLst>
                              <p:par>
                                <p:cTn id="95" presetID="1" presetClass="entr" presetSubtype="0" fill="hold" grpId="3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40"/>
                            </p:stCondLst>
                            <p:childTnLst>
                              <p:par>
                                <p:cTn id="98" presetID="1" presetClass="entr" presetSubtype="0" fill="hold" grpId="31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60"/>
                            </p:stCondLst>
                            <p:childTnLst>
                              <p:par>
                                <p:cTn id="101" presetID="1" presetClass="entr" presetSubtype="0" fill="hold" grpId="32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80"/>
                            </p:stCondLst>
                            <p:childTnLst>
                              <p:par>
                                <p:cTn id="104" presetID="1" presetClass="entr" presetSubtype="0" fill="hold" grpId="33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"/>
                            </p:stCondLst>
                            <p:childTnLst>
                              <p:par>
                                <p:cTn id="107" presetID="1" presetClass="entr" presetSubtype="0" fill="hold" grpId="34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0"/>
                            </p:stCondLst>
                            <p:childTnLst>
                              <p:par>
                                <p:cTn id="110" presetID="1" presetClass="entr" presetSubtype="0" fill="hold" grpId="35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40"/>
                            </p:stCondLst>
                            <p:childTnLst>
                              <p:par>
                                <p:cTn id="113" presetID="1" presetClass="entr" presetSubtype="0" fill="hold" grpId="36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60"/>
                            </p:stCondLst>
                            <p:childTnLst>
                              <p:par>
                                <p:cTn id="116" presetID="1" presetClass="entr" presetSubtype="0" fill="hold" grpId="37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80"/>
                            </p:stCondLst>
                            <p:childTnLst>
                              <p:par>
                                <p:cTn id="119" presetID="1" presetClass="entr" presetSubtype="0" fill="hold" grpId="38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00"/>
                            </p:stCondLst>
                            <p:childTnLst>
                              <p:par>
                                <p:cTn id="122" presetID="1" presetClass="entr" presetSubtype="0" fill="hold" grpId="39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20"/>
                            </p:stCondLst>
                            <p:childTnLst>
                              <p:par>
                                <p:cTn id="125" presetID="1" presetClass="entr" presetSubtype="0" fill="hold" grpId="4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40"/>
                            </p:stCondLst>
                            <p:childTnLst>
                              <p:par>
                                <p:cTn id="128" presetID="1" presetClass="entr" presetSubtype="0" fill="hold" grpId="41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60"/>
                            </p:stCondLst>
                            <p:childTnLst>
                              <p:par>
                                <p:cTn id="131" presetID="1" presetClass="entr" presetSubtype="0" fill="hold" grpId="42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80"/>
                            </p:stCondLst>
                            <p:childTnLst>
                              <p:par>
                                <p:cTn id="134" presetID="1" presetClass="entr" presetSubtype="0" fill="hold" grpId="43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00"/>
                            </p:stCondLst>
                            <p:childTnLst>
                              <p:par>
                                <p:cTn id="137" presetID="1" presetClass="entr" presetSubtype="0" fill="hold" grpId="44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20"/>
                            </p:stCondLst>
                            <p:childTnLst>
                              <p:par>
                                <p:cTn id="140" presetID="1" presetClass="entr" presetSubtype="0" fill="hold" grpId="45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840"/>
                            </p:stCondLst>
                            <p:childTnLst>
                              <p:par>
                                <p:cTn id="143" presetID="1" presetClass="entr" presetSubtype="0" fill="hold" grpId="46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60"/>
                            </p:stCondLst>
                            <p:childTnLst>
                              <p:par>
                                <p:cTn id="146" presetID="1" presetClass="entr" presetSubtype="0" fill="hold" grpId="47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80"/>
                            </p:stCondLst>
                            <p:childTnLst>
                              <p:par>
                                <p:cTn id="149" presetID="1" presetClass="entr" presetSubtype="0" fill="hold" grpId="48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900"/>
                            </p:stCondLst>
                            <p:childTnLst>
                              <p:par>
                                <p:cTn id="152" presetID="1" presetClass="entr" presetSubtype="0" fill="hold" grpId="49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20"/>
                            </p:stCondLst>
                            <p:childTnLst>
                              <p:par>
                                <p:cTn id="155" presetID="1" presetClass="entr" presetSubtype="0" fill="hold" grpId="5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940"/>
                            </p:stCondLst>
                            <p:childTnLst>
                              <p:par>
                                <p:cTn id="158" presetID="1" presetClass="entr" presetSubtype="0" fill="hold" grpId="51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960"/>
                            </p:stCondLst>
                            <p:childTnLst>
                              <p:par>
                                <p:cTn id="161" presetID="1" presetClass="entr" presetSubtype="0" fill="hold" grpId="52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80"/>
                            </p:stCondLst>
                            <p:childTnLst>
                              <p:par>
                                <p:cTn id="164" presetID="1" presetClass="entr" presetSubtype="0" fill="hold" grpId="53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" presetClass="entr" presetSubtype="0" fill="hold" grpId="54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20"/>
                            </p:stCondLst>
                            <p:childTnLst>
                              <p:par>
                                <p:cTn id="170" presetID="1" presetClass="entr" presetSubtype="0" fill="hold" grpId="55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40"/>
                            </p:stCondLst>
                            <p:childTnLst>
                              <p:par>
                                <p:cTn id="173" presetID="1" presetClass="entr" presetSubtype="0" fill="hold" grpId="56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60"/>
                            </p:stCondLst>
                            <p:childTnLst>
                              <p:par>
                                <p:cTn id="176" presetID="1" presetClass="entr" presetSubtype="0" fill="hold" grpId="57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80"/>
                            </p:stCondLst>
                            <p:childTnLst>
                              <p:par>
                                <p:cTn id="179" presetID="1" presetClass="entr" presetSubtype="0" fill="hold" grpId="58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100"/>
                            </p:stCondLst>
                            <p:childTnLst>
                              <p:par>
                                <p:cTn id="182" presetID="1" presetClass="entr" presetSubtype="0" fill="hold" grpId="59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120"/>
                            </p:stCondLst>
                            <p:childTnLst>
                              <p:par>
                                <p:cTn id="185" presetID="1" presetClass="entr" presetSubtype="0" fill="hold" grpId="6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140"/>
                            </p:stCondLst>
                            <p:childTnLst>
                              <p:par>
                                <p:cTn id="188" presetID="1" presetClass="entr" presetSubtype="0" fill="hold" grpId="61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60"/>
                            </p:stCondLst>
                            <p:childTnLst>
                              <p:par>
                                <p:cTn id="191" presetID="1" presetClass="entr" presetSubtype="0" fill="hold" grpId="62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180"/>
                            </p:stCondLst>
                            <p:childTnLst>
                              <p:par>
                                <p:cTn id="194" presetID="1" presetClass="entr" presetSubtype="0" fill="hold" grpId="63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200"/>
                            </p:stCondLst>
                            <p:childTnLst>
                              <p:par>
                                <p:cTn id="197" presetID="1" presetClass="entr" presetSubtype="0" fill="hold" grpId="64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220"/>
                            </p:stCondLst>
                            <p:childTnLst>
                              <p:par>
                                <p:cTn id="200" presetID="1" presetClass="entr" presetSubtype="0" fill="hold" grpId="65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240"/>
                            </p:stCondLst>
                            <p:childTnLst>
                              <p:par>
                                <p:cTn id="203" presetID="1" presetClass="entr" presetSubtype="0" fill="hold" grpId="66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260"/>
                            </p:stCondLst>
                            <p:childTnLst>
                              <p:par>
                                <p:cTn id="206" presetID="1" presetClass="entr" presetSubtype="0" fill="hold" grpId="67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280"/>
                            </p:stCondLst>
                            <p:childTnLst>
                              <p:par>
                                <p:cTn id="209" presetID="1" presetClass="entr" presetSubtype="0" fill="hold" grpId="68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300"/>
                            </p:stCondLst>
                            <p:childTnLst>
                              <p:par>
                                <p:cTn id="212" presetID="1" presetClass="entr" presetSubtype="0" fill="hold" grpId="69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320"/>
                            </p:stCondLst>
                            <p:childTnLst>
                              <p:par>
                                <p:cTn id="215" presetID="1" presetClass="entr" presetSubtype="0" fill="hold" grpId="7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340"/>
                            </p:stCondLst>
                            <p:childTnLst>
                              <p:par>
                                <p:cTn id="218" presetID="1" presetClass="entr" presetSubtype="0" fill="hold" grpId="71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360"/>
                            </p:stCondLst>
                            <p:childTnLst>
                              <p:par>
                                <p:cTn id="221" presetID="1" presetClass="entr" presetSubtype="0" fill="hold" grpId="72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380"/>
                            </p:stCondLst>
                            <p:childTnLst>
                              <p:par>
                                <p:cTn id="224" presetID="1" presetClass="entr" presetSubtype="0" fill="hold" grpId="73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27" presetID="1" presetClass="entr" presetSubtype="0" fill="hold" grpId="74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420"/>
                            </p:stCondLst>
                            <p:childTnLst>
                              <p:par>
                                <p:cTn id="230" presetID="1" presetClass="entr" presetSubtype="0" fill="hold" grpId="75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440"/>
                            </p:stCondLst>
                            <p:childTnLst>
                              <p:par>
                                <p:cTn id="233" presetID="1" presetClass="entr" presetSubtype="0" fill="hold" grpId="76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460"/>
                            </p:stCondLst>
                            <p:childTnLst>
                              <p:par>
                                <p:cTn id="236" presetID="1" presetClass="entr" presetSubtype="0" fill="hold" grpId="77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480"/>
                            </p:stCondLst>
                            <p:childTnLst>
                              <p:par>
                                <p:cTn id="239" presetID="1" presetClass="entr" presetSubtype="0" fill="hold" grpId="78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500"/>
                            </p:stCondLst>
                            <p:childTnLst>
                              <p:par>
                                <p:cTn id="242" presetID="1" presetClass="entr" presetSubtype="0" fill="hold" grpId="79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520"/>
                            </p:stCondLst>
                            <p:childTnLst>
                              <p:par>
                                <p:cTn id="245" presetID="1" presetClass="entr" presetSubtype="0" fill="hold" grpId="8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540"/>
                            </p:stCondLst>
                            <p:childTnLst>
                              <p:par>
                                <p:cTn id="248" presetID="1" presetClass="entr" presetSubtype="0" fill="hold" grpId="81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560"/>
                            </p:stCondLst>
                            <p:childTnLst>
                              <p:par>
                                <p:cTn id="251" presetID="1" presetClass="entr" presetSubtype="0" fill="hold" grpId="82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580"/>
                            </p:stCondLst>
                            <p:childTnLst>
                              <p:par>
                                <p:cTn id="254" presetID="1" presetClass="entr" presetSubtype="0" fill="hold" grpId="83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600"/>
                            </p:stCondLst>
                            <p:childTnLst>
                              <p:par>
                                <p:cTn id="257" presetID="1" presetClass="entr" presetSubtype="0" fill="hold" grpId="84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620"/>
                            </p:stCondLst>
                            <p:childTnLst>
                              <p:par>
                                <p:cTn id="260" presetID="1" presetClass="entr" presetSubtype="0" fill="hold" grpId="85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640"/>
                            </p:stCondLst>
                            <p:childTnLst>
                              <p:par>
                                <p:cTn id="263" presetID="1" presetClass="entr" presetSubtype="0" fill="hold" grpId="86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660"/>
                            </p:stCondLst>
                            <p:childTnLst>
                              <p:par>
                                <p:cTn id="266" presetID="1" presetClass="entr" presetSubtype="0" fill="hold" grpId="87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680"/>
                            </p:stCondLst>
                            <p:childTnLst>
                              <p:par>
                                <p:cTn id="269" presetID="1" presetClass="entr" presetSubtype="0" fill="hold" grpId="88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700"/>
                            </p:stCondLst>
                            <p:childTnLst>
                              <p:par>
                                <p:cTn id="272" presetID="1" presetClass="entr" presetSubtype="0" fill="hold" grpId="89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720"/>
                            </p:stCondLst>
                            <p:childTnLst>
                              <p:par>
                                <p:cTn id="275" presetID="1" presetClass="entr" presetSubtype="0" fill="hold" grpId="9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740"/>
                            </p:stCondLst>
                            <p:childTnLst>
                              <p:par>
                                <p:cTn id="278" presetID="1" presetClass="entr" presetSubtype="0" fill="hold" grpId="91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760"/>
                            </p:stCondLst>
                            <p:childTnLst>
                              <p:par>
                                <p:cTn id="281" presetID="1" presetClass="entr" presetSubtype="0" fill="hold" grpId="92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780"/>
                            </p:stCondLst>
                            <p:childTnLst>
                              <p:par>
                                <p:cTn id="284" presetID="1" presetClass="entr" presetSubtype="0" fill="hold" grpId="93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800"/>
                            </p:stCondLst>
                            <p:childTnLst>
                              <p:par>
                                <p:cTn id="287" presetID="1" presetClass="entr" presetSubtype="0" fill="hold" grpId="94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820"/>
                            </p:stCondLst>
                            <p:childTnLst>
                              <p:par>
                                <p:cTn id="290" presetID="1" presetClass="entr" presetSubtype="0" fill="hold" grpId="95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840"/>
                            </p:stCondLst>
                            <p:childTnLst>
                              <p:par>
                                <p:cTn id="293" presetID="1" presetClass="entr" presetSubtype="0" fill="hold" grpId="96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860"/>
                            </p:stCondLst>
                            <p:childTnLst>
                              <p:par>
                                <p:cTn id="296" presetID="1" presetClass="entr" presetSubtype="0" fill="hold" grpId="97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880"/>
                            </p:stCondLst>
                            <p:childTnLst>
                              <p:par>
                                <p:cTn id="299" presetID="1" presetClass="entr" presetSubtype="0" fill="hold" grpId="98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900"/>
                            </p:stCondLst>
                            <p:childTnLst>
                              <p:par>
                                <p:cTn id="302" presetID="1" presetClass="entr" presetSubtype="0" fill="hold" grpId="99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920"/>
                            </p:stCondLst>
                            <p:childTnLst>
                              <p:par>
                                <p:cTn id="305" presetID="1" presetClass="entr" presetSubtype="0" fill="hold" grpId="10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940"/>
                            </p:stCondLst>
                            <p:childTnLst>
                              <p:par>
                                <p:cTn id="308" presetID="1" presetClass="entr" presetSubtype="0" fill="hold" grpId="101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960"/>
                            </p:stCondLst>
                            <p:childTnLst>
                              <p:par>
                                <p:cTn id="311" presetID="1" presetClass="entr" presetSubtype="0" fill="hold" grpId="102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980"/>
                            </p:stCondLst>
                            <p:childTnLst>
                              <p:par>
                                <p:cTn id="314" presetID="1" presetClass="entr" presetSubtype="0" fill="hold" grpId="103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2000"/>
                            </p:stCondLst>
                            <p:childTnLst>
                              <p:par>
                                <p:cTn id="317" presetID="1" presetClass="entr" presetSubtype="0" fill="hold" grpId="104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2020"/>
                            </p:stCondLst>
                            <p:childTnLst>
                              <p:par>
                                <p:cTn id="320" presetID="1" presetClass="entr" presetSubtype="0" fill="hold" grpId="105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2040"/>
                            </p:stCondLst>
                            <p:childTnLst>
                              <p:par>
                                <p:cTn id="323" presetID="1" presetClass="entr" presetSubtype="0" fill="hold" grpId="106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2060"/>
                            </p:stCondLst>
                            <p:childTnLst>
                              <p:par>
                                <p:cTn id="326" presetID="1" presetClass="entr" presetSubtype="0" fill="hold" grpId="107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2080"/>
                            </p:stCondLst>
                            <p:childTnLst>
                              <p:par>
                                <p:cTn id="329" presetID="1" presetClass="entr" presetSubtype="0" fill="hold" grpId="108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32" presetID="1" presetClass="entr" presetSubtype="0" fill="hold" grpId="109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2120"/>
                            </p:stCondLst>
                            <p:childTnLst>
                              <p:par>
                                <p:cTn id="335" presetID="1" presetClass="entr" presetSubtype="0" fill="hold" grpId="11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2140"/>
                            </p:stCondLst>
                            <p:childTnLst>
                              <p:par>
                                <p:cTn id="338" presetID="1" presetClass="entr" presetSubtype="0" fill="hold" grpId="111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160"/>
                            </p:stCondLst>
                            <p:childTnLst>
                              <p:par>
                                <p:cTn id="341" presetID="1" presetClass="entr" presetSubtype="0" fill="hold" grpId="112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2180"/>
                            </p:stCondLst>
                            <p:childTnLst>
                              <p:par>
                                <p:cTn id="344" presetID="1" presetClass="entr" presetSubtype="0" fill="hold" grpId="113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2200"/>
                            </p:stCondLst>
                            <p:childTnLst>
                              <p:par>
                                <p:cTn id="347" presetID="1" presetClass="entr" presetSubtype="0" fill="hold" grpId="114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2220"/>
                            </p:stCondLst>
                            <p:childTnLst>
                              <p:par>
                                <p:cTn id="350" presetID="1" presetClass="entr" presetSubtype="0" fill="hold" grpId="115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2240"/>
                            </p:stCondLst>
                            <p:childTnLst>
                              <p:par>
                                <p:cTn id="353" presetID="1" presetClass="entr" presetSubtype="0" fill="hold" grpId="116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2260"/>
                            </p:stCondLst>
                            <p:childTnLst>
                              <p:par>
                                <p:cTn id="356" presetID="1" presetClass="entr" presetSubtype="0" fill="hold" grpId="117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2280"/>
                            </p:stCondLst>
                            <p:childTnLst>
                              <p:par>
                                <p:cTn id="359" presetID="1" presetClass="entr" presetSubtype="0" fill="hold" grpId="118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2300"/>
                            </p:stCondLst>
                            <p:childTnLst>
                              <p:par>
                                <p:cTn id="362" presetID="1" presetClass="entr" presetSubtype="0" fill="hold" grpId="119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2320"/>
                            </p:stCondLst>
                            <p:childTnLst>
                              <p:par>
                                <p:cTn id="365" presetID="1" presetClass="entr" presetSubtype="0" fill="hold" grpId="12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2340"/>
                            </p:stCondLst>
                            <p:childTnLst>
                              <p:par>
                                <p:cTn id="368" presetID="1" presetClass="entr" presetSubtype="0" fill="hold" grpId="121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2360"/>
                            </p:stCondLst>
                            <p:childTnLst>
                              <p:par>
                                <p:cTn id="371" presetID="1" presetClass="entr" presetSubtype="0" fill="hold" grpId="122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2380"/>
                            </p:stCondLst>
                            <p:childTnLst>
                              <p:par>
                                <p:cTn id="374" presetID="1" presetClass="entr" presetSubtype="0" fill="hold" grpId="123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7" presetID="1" presetClass="entr" presetSubtype="0" fill="hold" grpId="124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2420"/>
                            </p:stCondLst>
                            <p:childTnLst>
                              <p:par>
                                <p:cTn id="380" presetID="1" presetClass="entr" presetSubtype="0" fill="hold" grpId="125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2440"/>
                            </p:stCondLst>
                            <p:childTnLst>
                              <p:par>
                                <p:cTn id="383" presetID="1" presetClass="entr" presetSubtype="0" fill="hold" grpId="126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2460"/>
                            </p:stCondLst>
                            <p:childTnLst>
                              <p:par>
                                <p:cTn id="386" presetID="1" presetClass="entr" presetSubtype="0" fill="hold" grpId="127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2480"/>
                            </p:stCondLst>
                            <p:childTnLst>
                              <p:par>
                                <p:cTn id="389" presetID="1" presetClass="entr" presetSubtype="0" fill="hold" grpId="128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2500"/>
                            </p:stCondLst>
                            <p:childTnLst>
                              <p:par>
                                <p:cTn id="392" presetID="1" presetClass="entr" presetSubtype="0" fill="hold" grpId="129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2520"/>
                            </p:stCondLst>
                            <p:childTnLst>
                              <p:par>
                                <p:cTn id="395" presetID="1" presetClass="entr" presetSubtype="0" fill="hold" grpId="13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2540"/>
                            </p:stCondLst>
                            <p:childTnLst>
                              <p:par>
                                <p:cTn id="398" presetID="1" presetClass="entr" presetSubtype="0" fill="hold" grpId="131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2560"/>
                            </p:stCondLst>
                            <p:childTnLst>
                              <p:par>
                                <p:cTn id="401" presetID="1" presetClass="entr" presetSubtype="0" fill="hold" grpId="132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2580"/>
                            </p:stCondLst>
                            <p:childTnLst>
                              <p:par>
                                <p:cTn id="404" presetID="1" presetClass="entr" presetSubtype="0" fill="hold" grpId="133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2600"/>
                            </p:stCondLst>
                            <p:childTnLst>
                              <p:par>
                                <p:cTn id="407" presetID="1" presetClass="entr" presetSubtype="0" fill="hold" grpId="134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2620"/>
                            </p:stCondLst>
                            <p:childTnLst>
                              <p:par>
                                <p:cTn id="410" presetID="1" presetClass="entr" presetSubtype="0" fill="hold" grpId="135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2640"/>
                            </p:stCondLst>
                            <p:childTnLst>
                              <p:par>
                                <p:cTn id="413" presetID="1" presetClass="entr" presetSubtype="0" fill="hold" grpId="136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2660"/>
                            </p:stCondLst>
                            <p:childTnLst>
                              <p:par>
                                <p:cTn id="416" presetID="1" presetClass="entr" presetSubtype="0" fill="hold" grpId="137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2680"/>
                            </p:stCondLst>
                            <p:childTnLst>
                              <p:par>
                                <p:cTn id="419" presetID="1" presetClass="entr" presetSubtype="0" fill="hold" grpId="138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2700"/>
                            </p:stCondLst>
                            <p:childTnLst>
                              <p:par>
                                <p:cTn id="422" presetID="1" presetClass="entr" presetSubtype="0" fill="hold" grpId="139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2720"/>
                            </p:stCondLst>
                            <p:childTnLst>
                              <p:par>
                                <p:cTn id="425" presetID="1" presetClass="entr" presetSubtype="0" fill="hold" grpId="14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2740"/>
                            </p:stCondLst>
                            <p:childTnLst>
                              <p:par>
                                <p:cTn id="428" presetID="1" presetClass="entr" presetSubtype="0" fill="hold" grpId="141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2760"/>
                            </p:stCondLst>
                            <p:childTnLst>
                              <p:par>
                                <p:cTn id="431" presetID="1" presetClass="entr" presetSubtype="0" fill="hold" grpId="142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2780"/>
                            </p:stCondLst>
                            <p:childTnLst>
                              <p:par>
                                <p:cTn id="434" presetID="1" presetClass="entr" presetSubtype="0" fill="hold" grpId="143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2800"/>
                            </p:stCondLst>
                            <p:childTnLst>
                              <p:par>
                                <p:cTn id="437" presetID="1" presetClass="entr" presetSubtype="0" fill="hold" grpId="144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2820"/>
                            </p:stCondLst>
                            <p:childTnLst>
                              <p:par>
                                <p:cTn id="440" presetID="1" presetClass="entr" presetSubtype="0" fill="hold" grpId="145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2840"/>
                            </p:stCondLst>
                            <p:childTnLst>
                              <p:par>
                                <p:cTn id="443" presetID="1" presetClass="entr" presetSubtype="0" fill="hold" grpId="146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2860"/>
                            </p:stCondLst>
                            <p:childTnLst>
                              <p:par>
                                <p:cTn id="446" presetID="1" presetClass="entr" presetSubtype="0" fill="hold" grpId="147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2880"/>
                            </p:stCondLst>
                            <p:childTnLst>
                              <p:par>
                                <p:cTn id="449" presetID="1" presetClass="entr" presetSubtype="0" fill="hold" grpId="148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49" animBg="1"/>
      <p:bldP spid="4" grpId="150" animBg="1"/>
      <p:bldP spid="5" grpId="151" animBg="1"/>
      <p:bldP spid="6" grpId="152" animBg="1"/>
      <p:bldP spid="7" grpId="153" animBg="1"/>
      <p:bldP spid="8" grpId="154" animBg="1"/>
      <p:bldP spid="9" grpId="155" animBg="1"/>
      <p:bldP spid="10" grpId="156" animBg="1"/>
      <p:bldP spid="11" grpId="157" animBg="1"/>
      <p:bldP spid="12" grpId="158" animBg="1"/>
      <p:bldP spid="13" grpId="159" animBg="1"/>
      <p:bldP spid="14" grpId="160" animBg="1"/>
      <p:bldP spid="15" grpId="161" animBg="1"/>
      <p:bldP spid="16" grpId="162" animBg="1"/>
      <p:bldP spid="17" grpId="163" animBg="1"/>
      <p:bldP spid="18" grpId="164" animBg="1"/>
      <p:bldP spid="19" grpId="165" animBg="1"/>
      <p:bldP spid="20" grpId="166" animBg="1"/>
      <p:bldP spid="21" grpId="167" animBg="1"/>
      <p:bldP spid="22" grpId="168" animBg="1"/>
      <p:bldP spid="23" grpId="169" animBg="1"/>
      <p:bldP spid="24" grpId="170" animBg="1"/>
      <p:bldP spid="25" grpId="171" animBg="1"/>
      <p:bldP spid="26" grpId="172" animBg="1"/>
      <p:bldP spid="27" grpId="173" animBg="1"/>
      <p:bldP spid="28" grpId="174" animBg="1"/>
      <p:bldP spid="29" grpId="175" animBg="1"/>
      <p:bldP spid="30" grpId="176" animBg="1"/>
      <p:bldP spid="31" grpId="177" animBg="1"/>
      <p:bldP spid="32" grpId="178" animBg="1"/>
      <p:bldP spid="33" grpId="179" animBg="1"/>
      <p:bldP spid="34" grpId="180" animBg="1"/>
      <p:bldP spid="35" grpId="181" animBg="1"/>
      <p:bldP spid="36" grpId="182" animBg="1"/>
      <p:bldP spid="37" grpId="183" animBg="1"/>
      <p:bldP spid="38" grpId="184" animBg="1"/>
      <p:bldP spid="39" grpId="185" animBg="1"/>
      <p:bldP spid="40" grpId="186" animBg="1"/>
      <p:bldP spid="41" grpId="187" animBg="1"/>
      <p:bldP spid="42" grpId="188" animBg="1"/>
      <p:bldP spid="43" grpId="189" animBg="1"/>
      <p:bldP spid="44" grpId="190" animBg="1"/>
      <p:bldP spid="45" grpId="191" animBg="1"/>
      <p:bldP spid="46" grpId="192" animBg="1"/>
      <p:bldP spid="47" grpId="193" animBg="1"/>
      <p:bldP spid="48" grpId="194" animBg="1"/>
      <p:bldP spid="49" grpId="195" animBg="1"/>
      <p:bldP spid="50" grpId="196" animBg="1"/>
      <p:bldP spid="51" grpId="197" animBg="1"/>
      <p:bldP spid="52" grpId="198" animBg="1"/>
      <p:bldP spid="53" grpId="199" animBg="1"/>
      <p:bldP spid="54" grpId="200" animBg="1"/>
      <p:bldP spid="55" grpId="201" animBg="1"/>
      <p:bldP spid="56" grpId="202" animBg="1"/>
      <p:bldP spid="57" grpId="203" animBg="1"/>
      <p:bldP spid="58" grpId="204" animBg="1"/>
      <p:bldP spid="59" grpId="205" animBg="1"/>
      <p:bldP spid="60" grpId="206" animBg="1"/>
      <p:bldP spid="61" grpId="207" animBg="1"/>
      <p:bldP spid="62" grpId="208" animBg="1"/>
      <p:bldP spid="63" grpId="209" animBg="1"/>
      <p:bldP spid="64" grpId="210" animBg="1"/>
      <p:bldP spid="65" grpId="211" animBg="1"/>
      <p:bldP spid="66" grpId="212" animBg="1"/>
      <p:bldP spid="67" grpId="213" animBg="1"/>
      <p:bldP spid="68" grpId="214" animBg="1"/>
      <p:bldP spid="69" grpId="215" animBg="1"/>
      <p:bldP spid="70" grpId="216" animBg="1"/>
      <p:bldP spid="71" grpId="217" animBg="1"/>
      <p:bldP spid="72" grpId="218" animBg="1"/>
      <p:bldP spid="73" grpId="219" animBg="1"/>
      <p:bldP spid="74" grpId="220" animBg="1"/>
      <p:bldP spid="75" grpId="221" animBg="1"/>
      <p:bldP spid="76" grpId="222" animBg="1"/>
      <p:bldP spid="77" grpId="223" animBg="1"/>
      <p:bldP spid="78" grpId="224" animBg="1"/>
      <p:bldP spid="79" grpId="225" animBg="1"/>
      <p:bldP spid="80" grpId="226" animBg="1"/>
      <p:bldP spid="81" grpId="227" animBg="1"/>
      <p:bldP spid="82" grpId="228" animBg="1"/>
      <p:bldP spid="83" grpId="229" animBg="1"/>
      <p:bldP spid="84" grpId="230" animBg="1"/>
      <p:bldP spid="85" grpId="231" animBg="1"/>
      <p:bldP spid="86" grpId="232" animBg="1"/>
      <p:bldP spid="87" grpId="233" animBg="1"/>
      <p:bldP spid="88" grpId="234" animBg="1"/>
      <p:bldP spid="89" grpId="235" animBg="1"/>
      <p:bldP spid="90" grpId="236" animBg="1"/>
      <p:bldP spid="91" grpId="237" animBg="1"/>
      <p:bldP spid="92" grpId="238" animBg="1"/>
      <p:bldP spid="93" grpId="239" animBg="1"/>
      <p:bldP spid="94" grpId="240" animBg="1"/>
      <p:bldP spid="95" grpId="241" animBg="1"/>
      <p:bldP spid="96" grpId="242" animBg="1"/>
      <p:bldP spid="97" grpId="243" animBg="1"/>
      <p:bldP spid="98" grpId="244" animBg="1"/>
      <p:bldP spid="99" grpId="245" animBg="1"/>
      <p:bldP spid="100" grpId="246" animBg="1"/>
      <p:bldP spid="101" grpId="247" animBg="1"/>
      <p:bldP spid="102" grpId="248" animBg="1"/>
      <p:bldP spid="103" grpId="249" animBg="1"/>
      <p:bldP spid="104" grpId="250" animBg="1"/>
      <p:bldP spid="105" grpId="251" animBg="1"/>
      <p:bldP spid="106" grpId="252" animBg="1"/>
      <p:bldP spid="107" grpId="253" animBg="1"/>
      <p:bldP spid="108" grpId="254" animBg="1"/>
      <p:bldP spid="109" grpId="255" animBg="1"/>
      <p:bldP spid="110" grpId="256" animBg="1"/>
      <p:bldP spid="111" grpId="257" animBg="1"/>
      <p:bldP spid="112" grpId="258" animBg="1"/>
      <p:bldP spid="113" grpId="259" animBg="1"/>
      <p:bldP spid="114" grpId="260" animBg="1"/>
      <p:bldP spid="115" grpId="261" animBg="1"/>
      <p:bldP spid="116" grpId="262" animBg="1"/>
      <p:bldP spid="117" grpId="263" animBg="1"/>
      <p:bldP spid="118" grpId="264" animBg="1"/>
      <p:bldP spid="119" grpId="265" animBg="1"/>
      <p:bldP spid="120" grpId="266" animBg="1"/>
      <p:bldP spid="121" grpId="267" animBg="1"/>
      <p:bldP spid="122" grpId="268" animBg="1"/>
      <p:bldP spid="123" grpId="269" animBg="1"/>
      <p:bldP spid="124" grpId="270" animBg="1"/>
      <p:bldP spid="125" grpId="271" animBg="1"/>
      <p:bldP spid="126" grpId="272" animBg="1"/>
      <p:bldP spid="127" grpId="273" animBg="1"/>
      <p:bldP spid="128" grpId="274" animBg="1"/>
      <p:bldP spid="129" grpId="275" animBg="1"/>
      <p:bldP spid="130" grpId="276" animBg="1"/>
      <p:bldP spid="131" grpId="277" animBg="1"/>
      <p:bldP spid="132" grpId="278" animBg="1"/>
      <p:bldP spid="133" grpId="279" animBg="1"/>
      <p:bldP spid="134" grpId="280" animBg="1"/>
      <p:bldP spid="135" grpId="281" animBg="1"/>
      <p:bldP spid="136" grpId="282" animBg="1"/>
      <p:bldP spid="137" grpId="283" animBg="1"/>
      <p:bldP spid="138" grpId="284" animBg="1"/>
      <p:bldP spid="139" grpId="285" animBg="1"/>
      <p:bldP spid="140" grpId="286" animBg="1"/>
      <p:bldP spid="141" grpId="287" animBg="1"/>
      <p:bldP spid="142" grpId="288" animBg="1"/>
      <p:bldP spid="143" grpId="289" animBg="1"/>
      <p:bldP spid="144" grpId="290" animBg="1"/>
      <p:bldP spid="145" grpId="291" animBg="1"/>
      <p:bldP spid="146" grpId="292" animBg="1"/>
      <p:bldP spid="147" grpId="293" animBg="1"/>
      <p:bldP spid="148" grpId="294" animBg="1"/>
      <p:bldP spid="149" grpId="295" animBg="1"/>
      <p:bldP spid="150" grpId="296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Yarn Pattern</vt:lpstr>
    </vt:vector>
  </TitlesOfParts>
  <Company>Stanford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eroberts</cp:lastModifiedBy>
  <cp:revision>1</cp:revision>
  <dcterms:created xsi:type="dcterms:W3CDTF">2016-04-11T21:04:14Z</dcterms:created>
  <dcterms:modified xsi:type="dcterms:W3CDTF">2016-04-11T21:04:14Z</dcterms:modified>
</cp:coreProperties>
</file>