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  <p:sldId id="518" r:id="rId102"/>
    <p:sldId id="519" r:id="rId103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Relationship Id='rId102' Type='http://schemas.openxmlformats.org/officeDocument/2006/relationships/slide' Target='slides/slide2.xml'/><Relationship Id='rId103' Type='http://schemas.openxmlformats.org/officeDocument/2006/relationships/slide' Target='slides/slide3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_rels/notesSlide2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2.xml'/></Relationships>

</file>

<file path=ppt/notesSlides/_rels/notesSlide3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3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_rels/slide2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2.xml'/></Relationships>

</file>

<file path=ppt/slides/_rels/slide3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3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PPLineTest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Line#2"/>
          <p:cNvSpPr>
            <a:spLocks noChangeShapeType="1"/>
          </p:cNvSpPr>
          <p:nvPr/>
        </p:nvSpPr>
        <p:spPr bwMode="auto">
          <a:xfrm>
            <a:off x="0" y="0"/>
            <a:ext cx="9164800" cy="6873600"/>
          </a:xfrm>
          <a:prstGeom prst="line">
            <a:avLst/>
          </a:pr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3" name="PPLine#3"/>
          <p:cNvSpPr>
            <a:spLocks noChangeShapeType="1"/>
          </p:cNvSpPr>
          <p:nvPr/>
        </p:nvSpPr>
        <p:spPr bwMode="auto">
          <a:xfrm flipV="1">
            <a:off x="0" y="0"/>
            <a:ext cx="9164800" cy="6873600"/>
          </a:xfrm>
          <a:prstGeom prst="line">
            <a:avLst/>
          </a:pr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PPRectTest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PPRect#5"/>
          <p:cNvSpPr/>
          <p:nvPr/>
        </p:nvSpPr>
        <p:spPr bwMode="auto">
          <a:xfrm>
            <a:off x="2560000" y="1280000"/>
            <a:ext cx="1280000" cy="1280000"/>
          </a:xfrm>
          <a:prstGeom prst="rect">
            <a:avLst/>
          </a:prstGeom>
          <a:solidFill>
            <a:srgbClr val="FF0000"/>
          </a:solidFill>
          <a:ln w="128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PPTextBoxTest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PPTextBox#7"/>
          <p:cNvSpPr/>
          <p:nvPr/>
        </p:nvSpPr>
        <p:spPr bwMode="auto">
          <a:xfrm>
            <a:off x="3264000" y="3200000"/>
            <a:ext cx="2636800" cy="47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84" charset="0"/>
              </a:rPr>
              <a:t>hello, world</a:t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3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 Presentation</vt:lpstr>
      <vt:lpstr>PPLineTest</vt:lpstr>
      <vt:lpstr>PPRectTest</vt:lpstr>
      <vt:lpstr>PPTextBoxTest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2019-03-26T11:26:45Z</dcterms:created>
  <dcterms:modified xsi:type="dcterms:W3CDTF">2019-03-26T11:26:45Z</dcterms:modified>
</cp:coreProperties>
</file>