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4800" cy="1152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PPLineTest</a:t>
            </a:r>
            <a:endParaRPr lang="en-US"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PPLine#2"/>
          <p:cNvSpPr>
            <a:spLocks noChangeShapeType="1"/>
          </p:cNvSpPr>
          <p:nvPr/>
        </p:nvSpPr>
        <p:spPr bwMode="auto">
          <a:xfrm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  <p:sp>
        <p:nvSpPr>
          <p:cNvPr id="3" name="PPLine#3"/>
          <p:cNvSpPr>
            <a:spLocks noChangeShapeType="1"/>
          </p:cNvSpPr>
          <p:nvPr/>
        </p:nvSpPr>
        <p:spPr bwMode="auto">
          <a:xfrm flipV="1">
            <a:off x="0" y="0"/>
            <a:ext cx="9164800" cy="6873600"/>
          </a:xfrm>
          <a:prstGeom prst="line">
            <a:avLst/>
          </a:prstGeom>
          <a:noFill/>
          <a:ln w="12800">
            <a:solidFill>
              <a:srgbClr val="000000"/>
            </a:solidFill>
            <a:prstDash val="solid"/>
            <a:round/>
            <a:headEnd/>
            <a:tailEnd/>
          </a:ln>
          <a:effectLst/>
        </p:spPr>
      </p:sp>
    </p:spTree>
  </p:cSld>
  <p:clrMapOvr>
    <a:masterClrMapping/>
  </p:clrMapOvr>
  <p:transition/>
  <p:timing>
    <p:tnLst>
      <p:par>
        <p:cTn id="2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PPLineTest</vt:lpstr>
    </vt:vector>
  </TitlesOfParts>
  <Company>UNKNOWN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dylanhuff</cp:lastModifiedBy>
  <cp:revision>1</cp:revision>
  <dcterms:created xsi:type="dcterms:W3CDTF">2019-03-25T15:18:32Z</dcterms:created>
  <dcterms:modified xsi:type="dcterms:W3CDTF">2019-03-25T15:18:32Z</dcterms:modified>
</cp:coreProperties>
</file>