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  <p:sldId id="518" r:id="rId102"/>
    <p:sldId id="519" r:id="rId103"/>
    <p:sldId id="520" r:id="rId104"/>
    <p:sldId id="521" r:id="rId105"/>
    <p:sldId id="522" r:id="rId10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Relationship Id='rId102' Type='http://schemas.openxmlformats.org/officeDocument/2006/relationships/slide' Target='slides/slide2.xml'/><Relationship Id='rId103' Type='http://schemas.openxmlformats.org/officeDocument/2006/relationships/slide' Target='slides/slide3.xml'/><Relationship Id='rId104' Type='http://schemas.openxmlformats.org/officeDocument/2006/relationships/slide' Target='slides/slide4.xml'/><Relationship Id='rId105' Type='http://schemas.openxmlformats.org/officeDocument/2006/relationships/slide' Target='slides/slide5.xml'/><Relationship Id='rId106' Type='http://schemas.openxmlformats.org/officeDocument/2006/relationships/slide' Target='slides/slide6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_rels/notesSlide2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2.xml'/></Relationships>

</file>

<file path=ppt/notesSlides/_rels/notesSlide3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3.xml'/></Relationships>

</file>

<file path=ppt/notesSlides/_rels/notesSlide4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4.xml'/></Relationships>

</file>

<file path=ppt/notesSlides/_rels/notesSlide5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5.xml'/></Relationships>

</file>

<file path=ppt/notesSlides/_rels/notesSlide6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6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_rels/slide2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2.xml'/></Relationships>

</file>

<file path=ppt/slides/_rels/slide3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3.xml'/></Relationships>

</file>

<file path=ppt/slides/_rels/slide4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4.xml'/></Relationships>

</file>

<file path=ppt/slides/_rels/slide5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5.xml'/><Relationship Id='rId111' Type='http://schemas.openxmlformats.org/officeDocument/2006/relationships/image' Target='../media/StanfordLogo.png'/></Relationships>

</file>

<file path=ppt/slides/_rels/slide6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6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PPLineTest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Line#2"/>
          <p:cNvSpPr>
            <a:spLocks noChangeShapeType="1"/>
          </p:cNvSpPr>
          <p:nvPr/>
        </p:nvSpPr>
        <p:spPr bwMode="auto">
          <a:xfrm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3" name="PPLine#3"/>
          <p:cNvSpPr>
            <a:spLocks noChangeShapeType="1"/>
          </p:cNvSpPr>
          <p:nvPr/>
        </p:nvSpPr>
        <p:spPr bwMode="auto">
          <a:xfrm flipV="1"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PPRect#5"/>
          <p:cNvSpPr/>
          <p:nvPr/>
        </p:nvSpPr>
        <p:spPr bwMode="auto">
          <a:xfrm>
            <a:off x="2560000" y="128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PPOvalTest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PPOval#7"/>
          <p:cNvSpPr/>
          <p:nvPr/>
        </p:nvSpPr>
        <p:spPr bwMode="auto">
          <a:xfrm>
            <a:off x="3942400" y="2796800"/>
            <a:ext cx="1280000" cy="1280000"/>
          </a:xfrm>
          <a:prstGeom prst="ellipse">
            <a:avLst/>
          </a:prstGeom>
          <a:solidFill>
            <a:srgbClr val="00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PPTextBoxTest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PPTextBox#9"/>
          <p:cNvSpPr/>
          <p:nvPr/>
        </p:nvSpPr>
        <p:spPr bwMode="auto">
          <a:xfrm>
            <a:off x="3264000" y="3200000"/>
            <a:ext cx="2636800" cy="47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84" charset="0"/>
              </a:rPr>
              <a:t>hello, world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PPPictureTest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StanfordLogo.png" descr="StanfordLogo.png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3302400" y="2156800"/>
            <a:ext cx="2560000" cy="256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PPGroupTest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PPGroup#13"/>
          <p:cNvGrpSpPr/>
          <p:nvPr/>
        </p:nvGrpSpPr>
        <p:grpSpPr>
          <a:xfrm>
            <a:off x="3302400" y="2796800"/>
            <a:ext cx="2560000" cy="1280000"/>
            <a:chOff x="3302400" y="2796800"/>
            <a:chExt cx="2560000" cy="1280000"/>
          </a:xfrm>
        </p:grpSpPr>
        <p:sp>
          <p:nvSpPr>
            <p:cNvPr id="14" name="PPRect#14"/>
            <p:cNvSpPr/>
            <p:nvPr/>
          </p:nvSpPr>
          <p:spPr bwMode="auto">
            <a:xfrm>
              <a:off x="3302400" y="2796800"/>
              <a:ext cx="2560000" cy="1280000"/>
            </a:xfrm>
            <a:prstGeom prst="rect">
              <a:avLst/>
            </a:prstGeom>
            <a:solidFill>
              <a:srgbClr val="FF0000"/>
            </a:solidFill>
            <a:ln w="128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5" name="PPOval#15"/>
            <p:cNvSpPr/>
            <p:nvPr/>
          </p:nvSpPr>
          <p:spPr bwMode="auto">
            <a:xfrm>
              <a:off x="3302400" y="2796800"/>
              <a:ext cx="2560000" cy="1280000"/>
            </a:xfrm>
            <a:prstGeom prst="ellipse">
              <a:avLst/>
            </a:prstGeom>
            <a:solidFill>
              <a:srgbClr val="008000"/>
            </a:solidFill>
            <a:ln w="12800" cap="flat" cmpd="sng" algn="ctr">
              <a:solidFill>
                <a:srgbClr val="008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</p:grp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PPLineTest</vt:lpstr>
      <vt:lpstr>PPRectTest</vt:lpstr>
      <vt:lpstr>PPOvalTest</vt:lpstr>
      <vt:lpstr>PPTextBoxTest</vt:lpstr>
      <vt:lpstr>PPPictureTest</vt:lpstr>
      <vt:lpstr>PPGroupTest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2019-02-12T14:42:56Z</dcterms:created>
  <dcterms:modified xsi:type="dcterms:W3CDTF">2019-02-12T14:42:56Z</dcterms:modified>
</cp:coreProperties>
</file>