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PPRectTest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Rect#2"/>
          <p:cNvSpPr/>
          <p:nvPr/>
        </p:nvSpPr>
        <p:spPr bwMode="auto">
          <a:xfrm>
            <a:off x="2560000" y="1280000"/>
            <a:ext cx="1280000" cy="1280000"/>
          </a:xfrm>
          <a:prstGeom prst="rect">
            <a:avLst/>
          </a:prstGeom>
          <a:solidFill>
            <a:srgbClr val="FF0000"/>
          </a:solidFill>
          <a:ln w="128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  <p:cond evt="onBegin" delay="0">
                          <p:tn val="3"/>
                        </p:cond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0" presetClass="path" presetSubtype="0" accel="0" decel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C 0.140 0.559 0.419 0.931 -0.140 0.000 " pathEditMode="relative" ptsTypes="AA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PPRectTest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2019-04-17T14:58:54Z</dcterms:created>
  <dcterms:modified xsi:type="dcterms:W3CDTF">2019-04-17T14:58:54Z</dcterms:modified>
</cp:coreProperties>
</file>