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Euclid's Algorithm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0" y="0"/>
            <a:ext cx="9164800" cy="68736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Rect#3"/>
          <p:cNvSpPr/>
          <p:nvPr/>
        </p:nvSpPr>
        <p:spPr bwMode="auto">
          <a:xfrm>
            <a:off x="384000" y="384000"/>
            <a:ext cx="8248320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90</a:t>
            </a:r>
          </a:p>
        </p:txBody>
      </p:sp>
      <p:sp>
        <p:nvSpPr>
          <p:cNvPr id="4" name="PPRect#4"/>
          <p:cNvSpPr/>
          <p:nvPr/>
        </p:nvSpPr>
        <p:spPr bwMode="auto">
          <a:xfrm>
            <a:off x="384000" y="832000"/>
            <a:ext cx="302438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33</a:t>
            </a:r>
          </a:p>
        </p:txBody>
      </p:sp>
      <p:sp>
        <p:nvSpPr>
          <p:cNvPr id="5" name="PPRect#5"/>
          <p:cNvSpPr/>
          <p:nvPr/>
        </p:nvSpPr>
        <p:spPr bwMode="auto">
          <a:xfrm>
            <a:off x="384000" y="1408000"/>
            <a:ext cx="8248320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90</a:t>
            </a:r>
          </a:p>
        </p:txBody>
      </p:sp>
      <p:sp>
        <p:nvSpPr>
          <p:cNvPr id="6" name="PPRect#6"/>
          <p:cNvSpPr/>
          <p:nvPr/>
        </p:nvSpPr>
        <p:spPr bwMode="auto">
          <a:xfrm>
            <a:off x="384000" y="1856000"/>
            <a:ext cx="302438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33</a:t>
            </a:r>
          </a:p>
        </p:txBody>
      </p:sp>
      <p:sp>
        <p:nvSpPr>
          <p:cNvPr id="7" name="PPRect#7"/>
          <p:cNvSpPr/>
          <p:nvPr/>
        </p:nvSpPr>
        <p:spPr bwMode="auto">
          <a:xfrm>
            <a:off x="3408384" y="1856000"/>
            <a:ext cx="302438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33</a:t>
            </a:r>
          </a:p>
        </p:txBody>
      </p:sp>
      <p:sp>
        <p:nvSpPr>
          <p:cNvPr id="8" name="PPRect#8"/>
          <p:cNvSpPr/>
          <p:nvPr/>
        </p:nvSpPr>
        <p:spPr bwMode="auto">
          <a:xfrm>
            <a:off x="6432768" y="1856000"/>
            <a:ext cx="2199552" cy="384000"/>
          </a:xfrm>
          <a:prstGeom prst="rect">
            <a:avLst/>
          </a:prstGeom>
          <a:solidFill>
            <a:srgbClr val="80808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24</a:t>
            </a:r>
          </a:p>
        </p:txBody>
      </p:sp>
      <p:sp>
        <p:nvSpPr>
          <p:cNvPr id="9" name="PPRect#9"/>
          <p:cNvSpPr/>
          <p:nvPr/>
        </p:nvSpPr>
        <p:spPr bwMode="auto">
          <a:xfrm>
            <a:off x="384000" y="2432000"/>
            <a:ext cx="302438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33</a:t>
            </a:r>
          </a:p>
        </p:txBody>
      </p:sp>
      <p:sp>
        <p:nvSpPr>
          <p:cNvPr id="10" name="PPRect#10"/>
          <p:cNvSpPr/>
          <p:nvPr/>
        </p:nvSpPr>
        <p:spPr bwMode="auto">
          <a:xfrm>
            <a:off x="384000" y="2880000"/>
            <a:ext cx="2199552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24</a:t>
            </a:r>
          </a:p>
        </p:txBody>
      </p:sp>
      <p:sp>
        <p:nvSpPr>
          <p:cNvPr id="11" name="PPRect#11"/>
          <p:cNvSpPr/>
          <p:nvPr/>
        </p:nvSpPr>
        <p:spPr bwMode="auto">
          <a:xfrm>
            <a:off x="2583552" y="2880000"/>
            <a:ext cx="824832" cy="384000"/>
          </a:xfrm>
          <a:prstGeom prst="rect">
            <a:avLst/>
          </a:prstGeom>
          <a:solidFill>
            <a:srgbClr val="80808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</a:t>
            </a:r>
          </a:p>
        </p:txBody>
      </p:sp>
      <p:sp>
        <p:nvSpPr>
          <p:cNvPr id="12" name="PPRect#12"/>
          <p:cNvSpPr/>
          <p:nvPr/>
        </p:nvSpPr>
        <p:spPr bwMode="auto">
          <a:xfrm>
            <a:off x="384000" y="3456000"/>
            <a:ext cx="2199552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24</a:t>
            </a:r>
          </a:p>
        </p:txBody>
      </p:sp>
      <p:sp>
        <p:nvSpPr>
          <p:cNvPr id="13" name="PPRect#13"/>
          <p:cNvSpPr/>
          <p:nvPr/>
        </p:nvSpPr>
        <p:spPr bwMode="auto">
          <a:xfrm>
            <a:off x="384000" y="3904000"/>
            <a:ext cx="824832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</a:t>
            </a:r>
          </a:p>
        </p:txBody>
      </p:sp>
      <p:sp>
        <p:nvSpPr>
          <p:cNvPr id="14" name="PPRect#14"/>
          <p:cNvSpPr/>
          <p:nvPr/>
        </p:nvSpPr>
        <p:spPr bwMode="auto">
          <a:xfrm>
            <a:off x="1208832" y="3904000"/>
            <a:ext cx="824832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</a:t>
            </a:r>
          </a:p>
        </p:txBody>
      </p:sp>
      <p:sp>
        <p:nvSpPr>
          <p:cNvPr id="15" name="PPRect#15"/>
          <p:cNvSpPr/>
          <p:nvPr/>
        </p:nvSpPr>
        <p:spPr bwMode="auto">
          <a:xfrm>
            <a:off x="2033664" y="3904000"/>
            <a:ext cx="549888" cy="384000"/>
          </a:xfrm>
          <a:prstGeom prst="rect">
            <a:avLst/>
          </a:prstGeom>
          <a:solidFill>
            <a:srgbClr val="80808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6</a:t>
            </a:r>
          </a:p>
        </p:txBody>
      </p:sp>
      <p:sp>
        <p:nvSpPr>
          <p:cNvPr id="16" name="PPRect#16"/>
          <p:cNvSpPr/>
          <p:nvPr/>
        </p:nvSpPr>
        <p:spPr bwMode="auto">
          <a:xfrm>
            <a:off x="384000" y="4480000"/>
            <a:ext cx="824832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9</a:t>
            </a:r>
          </a:p>
        </p:txBody>
      </p:sp>
      <p:sp>
        <p:nvSpPr>
          <p:cNvPr id="17" name="PPRect#17"/>
          <p:cNvSpPr/>
          <p:nvPr/>
        </p:nvSpPr>
        <p:spPr bwMode="auto">
          <a:xfrm>
            <a:off x="384000" y="4928000"/>
            <a:ext cx="549888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6</a:t>
            </a:r>
          </a:p>
        </p:txBody>
      </p:sp>
      <p:sp>
        <p:nvSpPr>
          <p:cNvPr id="18" name="PPRect#18"/>
          <p:cNvSpPr/>
          <p:nvPr/>
        </p:nvSpPr>
        <p:spPr bwMode="auto">
          <a:xfrm>
            <a:off x="933888" y="4928000"/>
            <a:ext cx="274944" cy="384000"/>
          </a:xfrm>
          <a:prstGeom prst="rect">
            <a:avLst/>
          </a:prstGeom>
          <a:solidFill>
            <a:srgbClr val="808080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  <p:sp>
        <p:nvSpPr>
          <p:cNvPr id="19" name="PPRect#19"/>
          <p:cNvSpPr/>
          <p:nvPr/>
        </p:nvSpPr>
        <p:spPr bwMode="auto">
          <a:xfrm>
            <a:off x="384000" y="5504000"/>
            <a:ext cx="549888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6</a:t>
            </a:r>
          </a:p>
        </p:txBody>
      </p:sp>
      <p:sp>
        <p:nvSpPr>
          <p:cNvPr id="20" name="PPRect#20"/>
          <p:cNvSpPr/>
          <p:nvPr/>
        </p:nvSpPr>
        <p:spPr bwMode="auto">
          <a:xfrm>
            <a:off x="384000" y="5952000"/>
            <a:ext cx="27494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  <p:sp>
        <p:nvSpPr>
          <p:cNvPr id="21" name="PPRect#21"/>
          <p:cNvSpPr/>
          <p:nvPr/>
        </p:nvSpPr>
        <p:spPr bwMode="auto">
          <a:xfrm>
            <a:off x="658944" y="5952000"/>
            <a:ext cx="274944" cy="384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7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8" animBg="1"/>
      <p:bldP spid="6" grpId="19" animBg="1"/>
      <p:bldP spid="7" grpId="20" animBg="1"/>
      <p:bldP spid="8" grpId="21" animBg="1"/>
      <p:bldP spid="9" grpId="22" animBg="1"/>
      <p:bldP spid="10" grpId="23" animBg="1"/>
      <p:bldP spid="11" grpId="24" animBg="1"/>
      <p:bldP spid="12" grpId="25" animBg="1"/>
      <p:bldP spid="13" grpId="26" animBg="1"/>
      <p:bldP spid="14" grpId="27" animBg="1"/>
      <p:bldP spid="15" grpId="28" animBg="1"/>
      <p:bldP spid="16" grpId="29" animBg="1"/>
      <p:bldP spid="17" grpId="30" animBg="1"/>
      <p:bldP spid="18" grpId="31" animBg="1"/>
      <p:bldP spid="19" grpId="32" animBg="1"/>
      <p:bldP spid="20" grpId="33" animBg="1"/>
      <p:bldP spid="21" grpId="3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Euclid's Algorithm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2018-10-07T13:18:22Z</dcterms:created>
  <dcterms:modified xsi:type="dcterms:W3CDTF">2018-10-07T13:18:22Z</dcterms:modified>
</cp:coreProperties>
</file>