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Relationship Id='rId103' Type='http://schemas.openxmlformats.org/officeDocument/2006/relationships/image' Target='../media/image3.png'/><Relationship Id='rId107' Type='http://schemas.openxmlformats.org/officeDocument/2006/relationships/image' Target='../media/image7.png'/><Relationship Id='rId119' Type='http://schemas.openxmlformats.org/officeDocument/2006/relationships/image' Target='../media/image19.png'/><Relationship Id='rId131' Type='http://schemas.openxmlformats.org/officeDocument/2006/relationships/image' Target='../media/image31.png'/><Relationship Id='rId143' Type='http://schemas.openxmlformats.org/officeDocument/2006/relationships/image' Target='../media/image43.png'/><Relationship Id='rId155' Type='http://schemas.openxmlformats.org/officeDocument/2006/relationships/image' Target='../media/image55.png'/><Relationship Id='rId167' Type='http://schemas.openxmlformats.org/officeDocument/2006/relationships/image' Target='../media/image67.png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PPFactTrace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2" name="PPConsole#2"/>
          <p:cNvGrpSpPr/>
          <p:nvPr/>
        </p:nvGrpSpPr>
        <p:grpSpPr>
          <a:xfrm>
            <a:off x="2342400" y="5337600"/>
            <a:ext cx="4480000" cy="1280000"/>
            <a:chOff x="2342400" y="5337600"/>
            <a:chExt cx="4480000" cy="1280000"/>
          </a:xfrm>
        </p:grpSpPr>
        <p:pic>
          <p:nvPicPr>
            <p:cNvPr id="3" name="PPWindowImage#3" descr="image3.png"/>
            <p:cNvPicPr>
              <a:picLocks noChangeAspect="1"/>
            </p:cNvPicPr>
            <p:nvPr/>
          </p:nvPicPr>
          <p:blipFill>
            <a:blip r:embed="rId103"/>
            <a:stretch>
              <a:fillRect/>
            </a:stretch>
          </p:blipFill>
          <p:spPr>
            <a:xfrm>
              <a:off x="2342400" y="5337600"/>
              <a:ext cx="4480000" cy="1280000"/>
            </a:xfrm>
            <a:prstGeom prst="rect">
              <a:avLst/>
            </a:prstGeom>
          </p:spPr>
        </p:pic>
      </p:grpSp>
      <p:grpSp>
        <p:nvGrpSpPr>
          <p:cNvPr id="4" name="PPStackFrame#4"/>
          <p:cNvGrpSpPr/>
          <p:nvPr/>
        </p:nvGrpSpPr>
        <p:grpSpPr>
          <a:xfrm>
            <a:off x="256000" y="1088000"/>
            <a:ext cx="8012800" cy="2752000"/>
            <a:chOff x="256000" y="1088000"/>
            <a:chExt cx="8012800" cy="2752000"/>
          </a:xfrm>
        </p:grpSpPr>
        <p:sp>
          <p:nvSpPr>
            <p:cNvPr id="5" name="PPRect#5"/>
            <p:cNvSpPr/>
            <p:nvPr/>
          </p:nvSpPr>
          <p:spPr bwMode="auto">
            <a:xfrm>
              <a:off x="256000" y="1088000"/>
              <a:ext cx="8012800" cy="25600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pic>
          <p:nvPicPr>
            <p:cNvPr id="7" name="PPCodeImage#7" descr="image7.png"/>
            <p:cNvPicPr>
              <a:picLocks noChangeAspect="1"/>
            </p:cNvPicPr>
            <p:nvPr/>
          </p:nvPicPr>
          <p:blipFill>
            <a:blip r:embed="rId107"/>
            <a:stretch>
              <a:fillRect/>
            </a:stretch>
          </p:blipFill>
          <p:spPr>
            <a:xfrm>
              <a:off x="256000" y="1088000"/>
              <a:ext cx="8000000" cy="2547200"/>
            </a:xfrm>
            <a:prstGeom prst="rect">
              <a:avLst/>
            </a:prstGeom>
          </p:spPr>
        </p:pic>
        <p:sp>
          <p:nvSpPr>
            <p:cNvPr id="6" name="PPRect#6"/>
            <p:cNvSpPr/>
            <p:nvPr/>
          </p:nvSpPr>
          <p:spPr bwMode="auto">
            <a:xfrm>
              <a:off x="256000" y="1088000"/>
              <a:ext cx="8012800" cy="25600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grpSp>
          <p:nvGrpSpPr>
            <p:cNvPr id="8" name="n"/>
            <p:cNvGrpSpPr/>
            <p:nvPr/>
          </p:nvGrpSpPr>
          <p:grpSpPr>
            <a:xfrm>
              <a:off x="7296000" y="2918400"/>
              <a:ext cx="896000" cy="652800"/>
              <a:chOff x="7296000" y="2918400"/>
              <a:chExt cx="896000" cy="652800"/>
            </a:xfrm>
          </p:grpSpPr>
          <p:sp>
            <p:nvSpPr>
              <p:cNvPr id="9" name="PPRect#9"/>
              <p:cNvSpPr/>
              <p:nvPr/>
            </p:nvSpPr>
            <p:spPr bwMode="auto">
              <a:xfrm>
                <a:off x="7296000" y="31872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10" name="PPRect#10"/>
              <p:cNvSpPr/>
              <p:nvPr/>
            </p:nvSpPr>
            <p:spPr bwMode="auto">
              <a:xfrm>
                <a:off x="7296000" y="31872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11" name="PPTextBox#11"/>
              <p:cNvSpPr/>
              <p:nvPr/>
            </p:nvSpPr>
            <p:spPr bwMode="auto">
              <a:xfrm>
                <a:off x="7308800" y="2918400"/>
                <a:ext cx="1664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n</a:t>
                </a:r>
              </a:p>
            </p:txBody>
          </p:sp>
        </p:grpSp>
      </p:grpSp>
      <p:sp>
        <p:nvSpPr>
          <p:cNvPr id="12" name="PPRect#12"/>
          <p:cNvSpPr/>
          <p:nvPr/>
        </p:nvSpPr>
        <p:spPr bwMode="auto">
          <a:xfrm>
            <a:off x="742400" y="1395200"/>
            <a:ext cx="14720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3" name="PPRect#13"/>
          <p:cNvSpPr/>
          <p:nvPr/>
        </p:nvSpPr>
        <p:spPr bwMode="auto">
          <a:xfrm>
            <a:off x="7321600" y="3212800"/>
            <a:ext cx="857600" cy="320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4</a:t>
            </a:r>
          </a:p>
        </p:txBody>
      </p:sp>
      <p:sp>
        <p:nvSpPr>
          <p:cNvPr id="14" name="PPRect#14"/>
          <p:cNvSpPr/>
          <p:nvPr/>
        </p:nvSpPr>
        <p:spPr bwMode="auto">
          <a:xfrm>
            <a:off x="742400" y="1676800"/>
            <a:ext cx="4851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15" name="PPRect#15"/>
          <p:cNvSpPr/>
          <p:nvPr/>
        </p:nvSpPr>
        <p:spPr bwMode="auto">
          <a:xfrm>
            <a:off x="4262400" y="1676800"/>
            <a:ext cx="10240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grpSp>
        <p:nvGrpSpPr>
          <p:cNvPr id="16" name="PPStackFrame#16"/>
          <p:cNvGrpSpPr/>
          <p:nvPr/>
        </p:nvGrpSpPr>
        <p:grpSpPr>
          <a:xfrm>
            <a:off x="384000" y="1395200"/>
            <a:ext cx="8012800" cy="2752000"/>
            <a:chOff x="384000" y="1395200"/>
            <a:chExt cx="8012800" cy="2752000"/>
          </a:xfrm>
        </p:grpSpPr>
        <p:sp>
          <p:nvSpPr>
            <p:cNvPr id="17" name="PPRect#17"/>
            <p:cNvSpPr/>
            <p:nvPr/>
          </p:nvSpPr>
          <p:spPr bwMode="auto">
            <a:xfrm>
              <a:off x="384000" y="1395200"/>
              <a:ext cx="8012800" cy="25600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pic>
          <p:nvPicPr>
            <p:cNvPr id="19" name="PPCodeImage#19" descr="image19.png"/>
            <p:cNvPicPr>
              <a:picLocks noChangeAspect="1"/>
            </p:cNvPicPr>
            <p:nvPr/>
          </p:nvPicPr>
          <p:blipFill>
            <a:blip r:embed="rId119"/>
            <a:stretch>
              <a:fillRect/>
            </a:stretch>
          </p:blipFill>
          <p:spPr>
            <a:xfrm>
              <a:off x="384000" y="1395200"/>
              <a:ext cx="8000000" cy="2547200"/>
            </a:xfrm>
            <a:prstGeom prst="rect">
              <a:avLst/>
            </a:prstGeom>
          </p:spPr>
        </p:pic>
        <p:sp>
          <p:nvSpPr>
            <p:cNvPr id="18" name="PPRect#18"/>
            <p:cNvSpPr/>
            <p:nvPr/>
          </p:nvSpPr>
          <p:spPr bwMode="auto">
            <a:xfrm>
              <a:off x="384000" y="1395200"/>
              <a:ext cx="8012800" cy="25600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grpSp>
          <p:nvGrpSpPr>
            <p:cNvPr id="20" name="n"/>
            <p:cNvGrpSpPr/>
            <p:nvPr/>
          </p:nvGrpSpPr>
          <p:grpSpPr>
            <a:xfrm>
              <a:off x="7424000" y="3225600"/>
              <a:ext cx="896000" cy="652800"/>
              <a:chOff x="7424000" y="3225600"/>
              <a:chExt cx="896000" cy="652800"/>
            </a:xfrm>
          </p:grpSpPr>
          <p:sp>
            <p:nvSpPr>
              <p:cNvPr id="21" name="PPRect#21"/>
              <p:cNvSpPr/>
              <p:nvPr/>
            </p:nvSpPr>
            <p:spPr bwMode="auto">
              <a:xfrm>
                <a:off x="7424000" y="34944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22" name="PPRect#22"/>
              <p:cNvSpPr/>
              <p:nvPr/>
            </p:nvSpPr>
            <p:spPr bwMode="auto">
              <a:xfrm>
                <a:off x="7424000" y="34944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23" name="PPTextBox#23"/>
              <p:cNvSpPr/>
              <p:nvPr/>
            </p:nvSpPr>
            <p:spPr bwMode="auto">
              <a:xfrm>
                <a:off x="7436800" y="3225600"/>
                <a:ext cx="1664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n</a:t>
                </a:r>
              </a:p>
            </p:txBody>
          </p:sp>
        </p:grpSp>
      </p:grpSp>
      <p:sp>
        <p:nvSpPr>
          <p:cNvPr id="24" name="PPRect#24"/>
          <p:cNvSpPr/>
          <p:nvPr/>
        </p:nvSpPr>
        <p:spPr bwMode="auto">
          <a:xfrm>
            <a:off x="7449600" y="3520000"/>
            <a:ext cx="857600" cy="320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4</a:t>
            </a:r>
          </a:p>
        </p:txBody>
      </p:sp>
      <p:sp>
        <p:nvSpPr>
          <p:cNvPr id="25" name="PPRect#25"/>
          <p:cNvSpPr/>
          <p:nvPr/>
        </p:nvSpPr>
        <p:spPr bwMode="auto">
          <a:xfrm>
            <a:off x="870400" y="1702400"/>
            <a:ext cx="2035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6" name="PPRect#26"/>
          <p:cNvSpPr/>
          <p:nvPr/>
        </p:nvSpPr>
        <p:spPr bwMode="auto">
          <a:xfrm>
            <a:off x="1292800" y="2547200"/>
            <a:ext cx="33024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27" name="PPRect#27"/>
          <p:cNvSpPr/>
          <p:nvPr/>
        </p:nvSpPr>
        <p:spPr bwMode="auto">
          <a:xfrm>
            <a:off x="2841600" y="2547200"/>
            <a:ext cx="1587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grpSp>
        <p:nvGrpSpPr>
          <p:cNvPr id="28" name="PPStackFrame#28"/>
          <p:cNvGrpSpPr/>
          <p:nvPr/>
        </p:nvGrpSpPr>
        <p:grpSpPr>
          <a:xfrm>
            <a:off x="512000" y="1702400"/>
            <a:ext cx="8012800" cy="2752000"/>
            <a:chOff x="512000" y="1702400"/>
            <a:chExt cx="8012800" cy="2752000"/>
          </a:xfrm>
        </p:grpSpPr>
        <p:sp>
          <p:nvSpPr>
            <p:cNvPr id="29" name="PPRect#29"/>
            <p:cNvSpPr/>
            <p:nvPr/>
          </p:nvSpPr>
          <p:spPr bwMode="auto">
            <a:xfrm>
              <a:off x="512000" y="1702400"/>
              <a:ext cx="8012800" cy="25600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pic>
          <p:nvPicPr>
            <p:cNvPr id="31" name="PPCodeImage#31" descr="image31.png"/>
            <p:cNvPicPr>
              <a:picLocks noChangeAspect="1"/>
            </p:cNvPicPr>
            <p:nvPr/>
          </p:nvPicPr>
          <p:blipFill>
            <a:blip r:embed="rId131"/>
            <a:stretch>
              <a:fillRect/>
            </a:stretch>
          </p:blipFill>
          <p:spPr>
            <a:xfrm>
              <a:off x="512000" y="1702400"/>
              <a:ext cx="8000000" cy="2547200"/>
            </a:xfrm>
            <a:prstGeom prst="rect">
              <a:avLst/>
            </a:prstGeom>
          </p:spPr>
        </p:pic>
        <p:sp>
          <p:nvSpPr>
            <p:cNvPr id="30" name="PPRect#30"/>
            <p:cNvSpPr/>
            <p:nvPr/>
          </p:nvSpPr>
          <p:spPr bwMode="auto">
            <a:xfrm>
              <a:off x="512000" y="1702400"/>
              <a:ext cx="8012800" cy="25600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grpSp>
          <p:nvGrpSpPr>
            <p:cNvPr id="32" name="n"/>
            <p:cNvGrpSpPr/>
            <p:nvPr/>
          </p:nvGrpSpPr>
          <p:grpSpPr>
            <a:xfrm>
              <a:off x="7552000" y="3532800"/>
              <a:ext cx="896000" cy="652800"/>
              <a:chOff x="7552000" y="3532800"/>
              <a:chExt cx="896000" cy="652800"/>
            </a:xfrm>
          </p:grpSpPr>
          <p:sp>
            <p:nvSpPr>
              <p:cNvPr id="33" name="PPRect#33"/>
              <p:cNvSpPr/>
              <p:nvPr/>
            </p:nvSpPr>
            <p:spPr bwMode="auto">
              <a:xfrm>
                <a:off x="7552000" y="38016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34" name="PPRect#34"/>
              <p:cNvSpPr/>
              <p:nvPr/>
            </p:nvSpPr>
            <p:spPr bwMode="auto">
              <a:xfrm>
                <a:off x="7552000" y="38016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35" name="PPTextBox#35"/>
              <p:cNvSpPr/>
              <p:nvPr/>
            </p:nvSpPr>
            <p:spPr bwMode="auto">
              <a:xfrm>
                <a:off x="7564800" y="3532800"/>
                <a:ext cx="1664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n</a:t>
                </a:r>
              </a:p>
            </p:txBody>
          </p:sp>
        </p:grpSp>
      </p:grpSp>
      <p:sp>
        <p:nvSpPr>
          <p:cNvPr id="36" name="PPRect#36"/>
          <p:cNvSpPr/>
          <p:nvPr/>
        </p:nvSpPr>
        <p:spPr bwMode="auto">
          <a:xfrm>
            <a:off x="7577600" y="3827200"/>
            <a:ext cx="857600" cy="320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3</a:t>
            </a:r>
          </a:p>
        </p:txBody>
      </p:sp>
      <p:sp>
        <p:nvSpPr>
          <p:cNvPr id="37" name="PPRect#37"/>
          <p:cNvSpPr/>
          <p:nvPr/>
        </p:nvSpPr>
        <p:spPr bwMode="auto">
          <a:xfrm>
            <a:off x="998400" y="2009600"/>
            <a:ext cx="2035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8" name="PPRect#38"/>
          <p:cNvSpPr/>
          <p:nvPr/>
        </p:nvSpPr>
        <p:spPr bwMode="auto">
          <a:xfrm>
            <a:off x="1420800" y="2854400"/>
            <a:ext cx="33024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9" name="PPRect#39"/>
          <p:cNvSpPr/>
          <p:nvPr/>
        </p:nvSpPr>
        <p:spPr bwMode="auto">
          <a:xfrm>
            <a:off x="2969600" y="2854400"/>
            <a:ext cx="1587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grpSp>
        <p:nvGrpSpPr>
          <p:cNvPr id="40" name="PPStackFrame#40"/>
          <p:cNvGrpSpPr/>
          <p:nvPr/>
        </p:nvGrpSpPr>
        <p:grpSpPr>
          <a:xfrm>
            <a:off x="640000" y="2009600"/>
            <a:ext cx="8012800" cy="2752000"/>
            <a:chOff x="640000" y="2009600"/>
            <a:chExt cx="8012800" cy="2752000"/>
          </a:xfrm>
        </p:grpSpPr>
        <p:sp>
          <p:nvSpPr>
            <p:cNvPr id="41" name="PPRect#41"/>
            <p:cNvSpPr/>
            <p:nvPr/>
          </p:nvSpPr>
          <p:spPr bwMode="auto">
            <a:xfrm>
              <a:off x="640000" y="2009600"/>
              <a:ext cx="8012800" cy="25600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pic>
          <p:nvPicPr>
            <p:cNvPr id="43" name="PPCodeImage#43" descr="image43.png"/>
            <p:cNvPicPr>
              <a:picLocks noChangeAspect="1"/>
            </p:cNvPicPr>
            <p:nvPr/>
          </p:nvPicPr>
          <p:blipFill>
            <a:blip r:embed="rId143"/>
            <a:stretch>
              <a:fillRect/>
            </a:stretch>
          </p:blipFill>
          <p:spPr>
            <a:xfrm>
              <a:off x="640000" y="2009600"/>
              <a:ext cx="8000000" cy="2547200"/>
            </a:xfrm>
            <a:prstGeom prst="rect">
              <a:avLst/>
            </a:prstGeom>
          </p:spPr>
        </p:pic>
        <p:sp>
          <p:nvSpPr>
            <p:cNvPr id="42" name="PPRect#42"/>
            <p:cNvSpPr/>
            <p:nvPr/>
          </p:nvSpPr>
          <p:spPr bwMode="auto">
            <a:xfrm>
              <a:off x="640000" y="2009600"/>
              <a:ext cx="8012800" cy="25600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grpSp>
          <p:nvGrpSpPr>
            <p:cNvPr id="44" name="n"/>
            <p:cNvGrpSpPr/>
            <p:nvPr/>
          </p:nvGrpSpPr>
          <p:grpSpPr>
            <a:xfrm>
              <a:off x="7680000" y="3840000"/>
              <a:ext cx="896000" cy="652800"/>
              <a:chOff x="7680000" y="3840000"/>
              <a:chExt cx="896000" cy="652800"/>
            </a:xfrm>
          </p:grpSpPr>
          <p:sp>
            <p:nvSpPr>
              <p:cNvPr id="45" name="PPRect#45"/>
              <p:cNvSpPr/>
              <p:nvPr/>
            </p:nvSpPr>
            <p:spPr bwMode="auto">
              <a:xfrm>
                <a:off x="7680000" y="41088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46" name="PPRect#46"/>
              <p:cNvSpPr/>
              <p:nvPr/>
            </p:nvSpPr>
            <p:spPr bwMode="auto">
              <a:xfrm>
                <a:off x="7680000" y="41088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47" name="PPTextBox#47"/>
              <p:cNvSpPr/>
              <p:nvPr/>
            </p:nvSpPr>
            <p:spPr bwMode="auto">
              <a:xfrm>
                <a:off x="7692800" y="3840000"/>
                <a:ext cx="1664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n</a:t>
                </a:r>
              </a:p>
            </p:txBody>
          </p:sp>
        </p:grpSp>
      </p:grpSp>
      <p:sp>
        <p:nvSpPr>
          <p:cNvPr id="48" name="PPRect#48"/>
          <p:cNvSpPr/>
          <p:nvPr/>
        </p:nvSpPr>
        <p:spPr bwMode="auto">
          <a:xfrm>
            <a:off x="7705600" y="4134400"/>
            <a:ext cx="857600" cy="320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2</a:t>
            </a:r>
          </a:p>
        </p:txBody>
      </p:sp>
      <p:sp>
        <p:nvSpPr>
          <p:cNvPr id="49" name="PPRect#49"/>
          <p:cNvSpPr/>
          <p:nvPr/>
        </p:nvSpPr>
        <p:spPr bwMode="auto">
          <a:xfrm>
            <a:off x="1126400" y="2316800"/>
            <a:ext cx="2035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50" name="PPRect#50"/>
          <p:cNvSpPr/>
          <p:nvPr/>
        </p:nvSpPr>
        <p:spPr bwMode="auto">
          <a:xfrm>
            <a:off x="1548800" y="3161600"/>
            <a:ext cx="33024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51" name="PPRect#51"/>
          <p:cNvSpPr/>
          <p:nvPr/>
        </p:nvSpPr>
        <p:spPr bwMode="auto">
          <a:xfrm>
            <a:off x="3097600" y="3161600"/>
            <a:ext cx="1587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grpSp>
        <p:nvGrpSpPr>
          <p:cNvPr id="52" name="PPStackFrame#52"/>
          <p:cNvGrpSpPr/>
          <p:nvPr/>
        </p:nvGrpSpPr>
        <p:grpSpPr>
          <a:xfrm>
            <a:off x="768000" y="2316800"/>
            <a:ext cx="8012800" cy="2752000"/>
            <a:chOff x="768000" y="2316800"/>
            <a:chExt cx="8012800" cy="2752000"/>
          </a:xfrm>
        </p:grpSpPr>
        <p:sp>
          <p:nvSpPr>
            <p:cNvPr id="53" name="PPRect#53"/>
            <p:cNvSpPr/>
            <p:nvPr/>
          </p:nvSpPr>
          <p:spPr bwMode="auto">
            <a:xfrm>
              <a:off x="768000" y="2316800"/>
              <a:ext cx="8012800" cy="25600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pic>
          <p:nvPicPr>
            <p:cNvPr id="55" name="PPCodeImage#55" descr="image55.png"/>
            <p:cNvPicPr>
              <a:picLocks noChangeAspect="1"/>
            </p:cNvPicPr>
            <p:nvPr/>
          </p:nvPicPr>
          <p:blipFill>
            <a:blip r:embed="rId155"/>
            <a:stretch>
              <a:fillRect/>
            </a:stretch>
          </p:blipFill>
          <p:spPr>
            <a:xfrm>
              <a:off x="768000" y="2316800"/>
              <a:ext cx="8000000" cy="2547200"/>
            </a:xfrm>
            <a:prstGeom prst="rect">
              <a:avLst/>
            </a:prstGeom>
          </p:spPr>
        </p:pic>
        <p:sp>
          <p:nvSpPr>
            <p:cNvPr id="54" name="PPRect#54"/>
            <p:cNvSpPr/>
            <p:nvPr/>
          </p:nvSpPr>
          <p:spPr bwMode="auto">
            <a:xfrm>
              <a:off x="768000" y="2316800"/>
              <a:ext cx="8012800" cy="25600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grpSp>
          <p:nvGrpSpPr>
            <p:cNvPr id="56" name="n"/>
            <p:cNvGrpSpPr/>
            <p:nvPr/>
          </p:nvGrpSpPr>
          <p:grpSpPr>
            <a:xfrm>
              <a:off x="7808000" y="4147200"/>
              <a:ext cx="896000" cy="652800"/>
              <a:chOff x="7808000" y="4147200"/>
              <a:chExt cx="896000" cy="652800"/>
            </a:xfrm>
          </p:grpSpPr>
          <p:sp>
            <p:nvSpPr>
              <p:cNvPr id="57" name="PPRect#57"/>
              <p:cNvSpPr/>
              <p:nvPr/>
            </p:nvSpPr>
            <p:spPr bwMode="auto">
              <a:xfrm>
                <a:off x="7808000" y="44160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58" name="PPRect#58"/>
              <p:cNvSpPr/>
              <p:nvPr/>
            </p:nvSpPr>
            <p:spPr bwMode="auto">
              <a:xfrm>
                <a:off x="7808000" y="44160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59" name="PPTextBox#59"/>
              <p:cNvSpPr/>
              <p:nvPr/>
            </p:nvSpPr>
            <p:spPr bwMode="auto">
              <a:xfrm>
                <a:off x="7820800" y="4147200"/>
                <a:ext cx="1664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n</a:t>
                </a:r>
              </a:p>
            </p:txBody>
          </p:sp>
        </p:grpSp>
      </p:grpSp>
      <p:sp>
        <p:nvSpPr>
          <p:cNvPr id="60" name="PPRect#60"/>
          <p:cNvSpPr/>
          <p:nvPr/>
        </p:nvSpPr>
        <p:spPr bwMode="auto">
          <a:xfrm>
            <a:off x="7833600" y="4441600"/>
            <a:ext cx="857600" cy="320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1</a:t>
            </a:r>
          </a:p>
        </p:txBody>
      </p:sp>
      <p:sp>
        <p:nvSpPr>
          <p:cNvPr id="61" name="PPRect#61"/>
          <p:cNvSpPr/>
          <p:nvPr/>
        </p:nvSpPr>
        <p:spPr bwMode="auto">
          <a:xfrm>
            <a:off x="1254400" y="2624000"/>
            <a:ext cx="2035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62" name="PPRect#62"/>
          <p:cNvSpPr/>
          <p:nvPr/>
        </p:nvSpPr>
        <p:spPr bwMode="auto">
          <a:xfrm>
            <a:off x="1676800" y="3468800"/>
            <a:ext cx="33024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63" name="PPRect#63"/>
          <p:cNvSpPr/>
          <p:nvPr/>
        </p:nvSpPr>
        <p:spPr bwMode="auto">
          <a:xfrm>
            <a:off x="3225600" y="3468800"/>
            <a:ext cx="1587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grpSp>
        <p:nvGrpSpPr>
          <p:cNvPr id="64" name="PPStackFrame#64"/>
          <p:cNvGrpSpPr/>
          <p:nvPr/>
        </p:nvGrpSpPr>
        <p:grpSpPr>
          <a:xfrm>
            <a:off x="896000" y="2624000"/>
            <a:ext cx="8012800" cy="2752000"/>
            <a:chOff x="896000" y="2624000"/>
            <a:chExt cx="8012800" cy="2752000"/>
          </a:xfrm>
        </p:grpSpPr>
        <p:sp>
          <p:nvSpPr>
            <p:cNvPr id="65" name="PPRect#65"/>
            <p:cNvSpPr/>
            <p:nvPr/>
          </p:nvSpPr>
          <p:spPr bwMode="auto">
            <a:xfrm>
              <a:off x="896000" y="2624000"/>
              <a:ext cx="8012800" cy="2560000"/>
            </a:xfrm>
            <a:prstGeom prst="rect">
              <a:avLst/>
            </a:prstGeom>
            <a:solidFill>
              <a:srgbClr val="FFFFFF"/>
            </a:solidFill>
            <a:ln w="12800" cap="flat" cmpd="sng" algn="ctr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pic>
          <p:nvPicPr>
            <p:cNvPr id="67" name="PPCodeImage#67" descr="image67.png"/>
            <p:cNvPicPr>
              <a:picLocks noChangeAspect="1"/>
            </p:cNvPicPr>
            <p:nvPr/>
          </p:nvPicPr>
          <p:blipFill>
            <a:blip r:embed="rId167"/>
            <a:stretch>
              <a:fillRect/>
            </a:stretch>
          </p:blipFill>
          <p:spPr>
            <a:xfrm>
              <a:off x="896000" y="2624000"/>
              <a:ext cx="8000000" cy="2547200"/>
            </a:xfrm>
            <a:prstGeom prst="rect">
              <a:avLst/>
            </a:prstGeom>
          </p:spPr>
        </p:pic>
        <p:sp>
          <p:nvSpPr>
            <p:cNvPr id="66" name="PPRect#66"/>
            <p:cNvSpPr/>
            <p:nvPr/>
          </p:nvSpPr>
          <p:spPr bwMode="auto">
            <a:xfrm>
              <a:off x="896000" y="2624000"/>
              <a:ext cx="8012800" cy="2560000"/>
            </a:xfrm>
            <a:prstGeom prst="rect">
              <a:avLst/>
            </a:prstGeom>
            <a:noFill/>
            <a:ln w="12800" cap="flat" cmpd="sng" algn="ctr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grpSp>
          <p:nvGrpSpPr>
            <p:cNvPr id="68" name="n"/>
            <p:cNvGrpSpPr/>
            <p:nvPr/>
          </p:nvGrpSpPr>
          <p:grpSpPr>
            <a:xfrm>
              <a:off x="7936000" y="4454400"/>
              <a:ext cx="896000" cy="652800"/>
              <a:chOff x="7936000" y="4454400"/>
              <a:chExt cx="896000" cy="652800"/>
            </a:xfrm>
          </p:grpSpPr>
          <p:sp>
            <p:nvSpPr>
              <p:cNvPr id="69" name="PPRect#69"/>
              <p:cNvSpPr/>
              <p:nvPr/>
            </p:nvSpPr>
            <p:spPr bwMode="auto">
              <a:xfrm>
                <a:off x="7936000" y="4723200"/>
                <a:ext cx="896000" cy="384000"/>
              </a:xfrm>
              <a:prstGeom prst="rect">
                <a:avLst/>
              </a:prstGeom>
              <a:solidFill>
                <a:srgbClr val="FFFFFF"/>
              </a:solidFill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70" name="PPRect#70"/>
              <p:cNvSpPr/>
              <p:nvPr/>
            </p:nvSpPr>
            <p:spPr bwMode="auto">
              <a:xfrm>
                <a:off x="7936000" y="4723200"/>
                <a:ext cx="896000" cy="384000"/>
              </a:xfrm>
              <a:prstGeom prst="rect">
                <a:avLst/>
              </a:prstGeom>
              <a:noFill/>
              <a:ln w="128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0" tIns="0" rIns="0" bIns="0" anchor="ctr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84" charset="0"/>
                  </a:rPr>
                  <a:t/>
                </a:r>
              </a:p>
            </p:txBody>
          </p:sp>
          <p:sp>
            <p:nvSpPr>
              <p:cNvPr id="71" name="PPTextBox#71"/>
              <p:cNvSpPr/>
              <p:nvPr/>
            </p:nvSpPr>
            <p:spPr bwMode="auto">
              <a:xfrm>
                <a:off x="7948800" y="4454400"/>
                <a:ext cx="166400" cy="26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anchor="t" anchorCtr="0" numCol="1" rtlCol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84" charset="0"/>
                  </a:rPr>
                  <a:t>n</a:t>
                </a:r>
              </a:p>
            </p:txBody>
          </p:sp>
        </p:grpSp>
      </p:grpSp>
      <p:sp>
        <p:nvSpPr>
          <p:cNvPr id="72" name="PPRect#72"/>
          <p:cNvSpPr/>
          <p:nvPr/>
        </p:nvSpPr>
        <p:spPr bwMode="auto">
          <a:xfrm>
            <a:off x="7961600" y="4748800"/>
            <a:ext cx="857600" cy="320000"/>
          </a:xfrm>
          <a:prstGeom prst="rect">
            <a:avLst/>
          </a:prstGeom>
          <a:solidFill>
            <a:srgbClr val="FFFFFF"/>
          </a:solidFill>
          <a:ln w="12800" cap="flat" cmpd="sng" algn="ctr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0</a:t>
            </a:r>
          </a:p>
        </p:txBody>
      </p:sp>
      <p:sp>
        <p:nvSpPr>
          <p:cNvPr id="73" name="PPRect#73"/>
          <p:cNvSpPr/>
          <p:nvPr/>
        </p:nvSpPr>
        <p:spPr bwMode="auto">
          <a:xfrm>
            <a:off x="1382400" y="2931200"/>
            <a:ext cx="2035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74" name="PPRect#74"/>
          <p:cNvSpPr/>
          <p:nvPr/>
        </p:nvSpPr>
        <p:spPr bwMode="auto">
          <a:xfrm>
            <a:off x="1804800" y="3212800"/>
            <a:ext cx="1331200" cy="268800"/>
          </a:xfrm>
          <a:prstGeom prst="rect">
            <a:avLst/>
          </a:prstGeom>
          <a:noFill/>
          <a:ln w="256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grpSp>
        <p:nvGrpSpPr>
          <p:cNvPr id="75" name="PPValueTag#75"/>
          <p:cNvGrpSpPr/>
          <p:nvPr/>
        </p:nvGrpSpPr>
        <p:grpSpPr>
          <a:xfrm>
            <a:off x="3225600" y="3737600"/>
            <a:ext cx="1587200" cy="537600"/>
            <a:chOff x="3225600" y="3737600"/>
            <a:chExt cx="1587200" cy="537600"/>
          </a:xfrm>
        </p:grpSpPr>
        <p:sp>
          <p:nvSpPr>
            <p:cNvPr id="76" name="PPLine#76"/>
            <p:cNvSpPr>
              <a:spLocks noChangeShapeType="1"/>
            </p:cNvSpPr>
            <p:nvPr/>
          </p:nvSpPr>
          <p:spPr bwMode="auto">
            <a:xfrm flipV="1">
              <a:off x="3225600" y="3737600"/>
              <a:ext cx="1587200" cy="0"/>
            </a:xfrm>
            <a:prstGeom prst="line">
              <a:avLst/>
            </a:prstGeom>
            <a:noFill/>
            <a:ln w="256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</p:sp>
        <p:sp>
          <p:nvSpPr>
            <p:cNvPr id="77" name="PPOvalCallout#77"/>
            <p:cNvSpPr/>
            <p:nvPr/>
          </p:nvSpPr>
          <p:spPr bwMode="auto">
            <a:xfrm>
              <a:off x="3635200" y="3891200"/>
              <a:ext cx="768000" cy="384000"/>
            </a:xfrm>
            <a:prstGeom prst="wedgeEllipseCallout">
              <a:avLst>
                <a:gd name="adj1" fmla="val 0"/>
                <a:gd name="adj2" fmla="val -80000"/>
              </a:avLst>
            </a:prstGeom>
            <a:solidFill>
              <a:srgbClr val="FFFF99"/>
            </a:solidFill>
            <a:ln w="25600" cap="flat" cmpd="sng" algn="ctr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78" name="PPTextBox#78"/>
            <p:cNvSpPr/>
            <p:nvPr/>
          </p:nvSpPr>
          <p:spPr bwMode="auto">
            <a:xfrm>
              <a:off x="3635200" y="3891200"/>
              <a:ext cx="768000" cy="345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1</a:t>
              </a:r>
            </a:p>
          </p:txBody>
        </p:sp>
      </p:grpSp>
      <p:grpSp>
        <p:nvGrpSpPr>
          <p:cNvPr id="79" name="PPValueTag#79"/>
          <p:cNvGrpSpPr/>
          <p:nvPr/>
        </p:nvGrpSpPr>
        <p:grpSpPr>
          <a:xfrm>
            <a:off x="3097600" y="3430400"/>
            <a:ext cx="1587200" cy="537600"/>
            <a:chOff x="3097600" y="3430400"/>
            <a:chExt cx="1587200" cy="537600"/>
          </a:xfrm>
        </p:grpSpPr>
        <p:sp>
          <p:nvSpPr>
            <p:cNvPr id="80" name="PPLine#80"/>
            <p:cNvSpPr>
              <a:spLocks noChangeShapeType="1"/>
            </p:cNvSpPr>
            <p:nvPr/>
          </p:nvSpPr>
          <p:spPr bwMode="auto">
            <a:xfrm flipV="1">
              <a:off x="3097600" y="3430400"/>
              <a:ext cx="1587200" cy="0"/>
            </a:xfrm>
            <a:prstGeom prst="line">
              <a:avLst/>
            </a:prstGeom>
            <a:noFill/>
            <a:ln w="256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</p:sp>
        <p:sp>
          <p:nvSpPr>
            <p:cNvPr id="81" name="PPOvalCallout#81"/>
            <p:cNvSpPr/>
            <p:nvPr/>
          </p:nvSpPr>
          <p:spPr bwMode="auto">
            <a:xfrm>
              <a:off x="3507200" y="3584000"/>
              <a:ext cx="768000" cy="384000"/>
            </a:xfrm>
            <a:prstGeom prst="wedgeEllipseCallout">
              <a:avLst>
                <a:gd name="adj1" fmla="val 0"/>
                <a:gd name="adj2" fmla="val -80000"/>
              </a:avLst>
            </a:prstGeom>
            <a:solidFill>
              <a:srgbClr val="FFFF99"/>
            </a:solidFill>
            <a:ln w="25600" cap="flat" cmpd="sng" algn="ctr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82" name="PPTextBox#82"/>
            <p:cNvSpPr/>
            <p:nvPr/>
          </p:nvSpPr>
          <p:spPr bwMode="auto">
            <a:xfrm>
              <a:off x="3507200" y="3584000"/>
              <a:ext cx="768000" cy="345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1</a:t>
              </a:r>
            </a:p>
          </p:txBody>
        </p:sp>
      </p:grpSp>
      <p:grpSp>
        <p:nvGrpSpPr>
          <p:cNvPr id="83" name="PPValueTag#83"/>
          <p:cNvGrpSpPr/>
          <p:nvPr/>
        </p:nvGrpSpPr>
        <p:grpSpPr>
          <a:xfrm>
            <a:off x="2969600" y="3123200"/>
            <a:ext cx="1587200" cy="537600"/>
            <a:chOff x="2969600" y="3123200"/>
            <a:chExt cx="1587200" cy="537600"/>
          </a:xfrm>
        </p:grpSpPr>
        <p:sp>
          <p:nvSpPr>
            <p:cNvPr id="84" name="PPLine#84"/>
            <p:cNvSpPr>
              <a:spLocks noChangeShapeType="1"/>
            </p:cNvSpPr>
            <p:nvPr/>
          </p:nvSpPr>
          <p:spPr bwMode="auto">
            <a:xfrm flipV="1">
              <a:off x="2969600" y="3123200"/>
              <a:ext cx="1587200" cy="0"/>
            </a:xfrm>
            <a:prstGeom prst="line">
              <a:avLst/>
            </a:prstGeom>
            <a:noFill/>
            <a:ln w="256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</p:sp>
        <p:sp>
          <p:nvSpPr>
            <p:cNvPr id="85" name="PPOvalCallout#85"/>
            <p:cNvSpPr/>
            <p:nvPr/>
          </p:nvSpPr>
          <p:spPr bwMode="auto">
            <a:xfrm>
              <a:off x="3379200" y="3276800"/>
              <a:ext cx="768000" cy="384000"/>
            </a:xfrm>
            <a:prstGeom prst="wedgeEllipseCallout">
              <a:avLst>
                <a:gd name="adj1" fmla="val 0"/>
                <a:gd name="adj2" fmla="val -80000"/>
              </a:avLst>
            </a:prstGeom>
            <a:solidFill>
              <a:srgbClr val="FFFF99"/>
            </a:solidFill>
            <a:ln w="25600" cap="flat" cmpd="sng" algn="ctr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86" name="PPTextBox#86"/>
            <p:cNvSpPr/>
            <p:nvPr/>
          </p:nvSpPr>
          <p:spPr bwMode="auto">
            <a:xfrm>
              <a:off x="3379200" y="3276800"/>
              <a:ext cx="768000" cy="345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2</a:t>
              </a:r>
            </a:p>
          </p:txBody>
        </p:sp>
      </p:grpSp>
      <p:grpSp>
        <p:nvGrpSpPr>
          <p:cNvPr id="87" name="PPValueTag#87"/>
          <p:cNvGrpSpPr/>
          <p:nvPr/>
        </p:nvGrpSpPr>
        <p:grpSpPr>
          <a:xfrm>
            <a:off x="2841600" y="2816000"/>
            <a:ext cx="1587200" cy="537600"/>
            <a:chOff x="2841600" y="2816000"/>
            <a:chExt cx="1587200" cy="537600"/>
          </a:xfrm>
        </p:grpSpPr>
        <p:sp>
          <p:nvSpPr>
            <p:cNvPr id="88" name="PPLine#88"/>
            <p:cNvSpPr>
              <a:spLocks noChangeShapeType="1"/>
            </p:cNvSpPr>
            <p:nvPr/>
          </p:nvSpPr>
          <p:spPr bwMode="auto">
            <a:xfrm flipV="1">
              <a:off x="2841600" y="2816000"/>
              <a:ext cx="1587200" cy="0"/>
            </a:xfrm>
            <a:prstGeom prst="line">
              <a:avLst/>
            </a:prstGeom>
            <a:noFill/>
            <a:ln w="256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</p:sp>
        <p:sp>
          <p:nvSpPr>
            <p:cNvPr id="89" name="PPOvalCallout#89"/>
            <p:cNvSpPr/>
            <p:nvPr/>
          </p:nvSpPr>
          <p:spPr bwMode="auto">
            <a:xfrm>
              <a:off x="3251200" y="2969600"/>
              <a:ext cx="768000" cy="384000"/>
            </a:xfrm>
            <a:prstGeom prst="wedgeEllipseCallout">
              <a:avLst>
                <a:gd name="adj1" fmla="val 0"/>
                <a:gd name="adj2" fmla="val -80000"/>
              </a:avLst>
            </a:prstGeom>
            <a:solidFill>
              <a:srgbClr val="FFFF99"/>
            </a:solidFill>
            <a:ln w="25600" cap="flat" cmpd="sng" algn="ctr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90" name="PPTextBox#90"/>
            <p:cNvSpPr/>
            <p:nvPr/>
          </p:nvSpPr>
          <p:spPr bwMode="auto">
            <a:xfrm>
              <a:off x="3251200" y="2969600"/>
              <a:ext cx="768000" cy="345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6</a:t>
              </a:r>
            </a:p>
          </p:txBody>
        </p:sp>
      </p:grpSp>
      <p:grpSp>
        <p:nvGrpSpPr>
          <p:cNvPr id="91" name="PPValueTag#91"/>
          <p:cNvGrpSpPr/>
          <p:nvPr/>
        </p:nvGrpSpPr>
        <p:grpSpPr>
          <a:xfrm>
            <a:off x="4262400" y="1945600"/>
            <a:ext cx="1024000" cy="537600"/>
            <a:chOff x="4262400" y="1945600"/>
            <a:chExt cx="1024000" cy="537600"/>
          </a:xfrm>
        </p:grpSpPr>
        <p:sp>
          <p:nvSpPr>
            <p:cNvPr id="92" name="PPLine#92"/>
            <p:cNvSpPr>
              <a:spLocks noChangeShapeType="1"/>
            </p:cNvSpPr>
            <p:nvPr/>
          </p:nvSpPr>
          <p:spPr bwMode="auto">
            <a:xfrm flipV="1">
              <a:off x="4262400" y="1945600"/>
              <a:ext cx="1024000" cy="0"/>
            </a:xfrm>
            <a:prstGeom prst="line">
              <a:avLst/>
            </a:prstGeom>
            <a:noFill/>
            <a:ln w="25600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</p:sp>
        <p:sp>
          <p:nvSpPr>
            <p:cNvPr id="93" name="PPOvalCallout#93"/>
            <p:cNvSpPr/>
            <p:nvPr/>
          </p:nvSpPr>
          <p:spPr bwMode="auto">
            <a:xfrm>
              <a:off x="4390400" y="2099200"/>
              <a:ext cx="768000" cy="384000"/>
            </a:xfrm>
            <a:prstGeom prst="wedgeEllipseCallout">
              <a:avLst>
                <a:gd name="adj1" fmla="val 0"/>
                <a:gd name="adj2" fmla="val -80000"/>
              </a:avLst>
            </a:prstGeom>
            <a:solidFill>
              <a:srgbClr val="FFFF99"/>
            </a:solidFill>
            <a:ln w="25600" cap="flat" cmpd="sng" algn="ctr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84" charset="0"/>
                </a:rPr>
                <a:t/>
              </a:r>
            </a:p>
          </p:txBody>
        </p:sp>
        <p:sp>
          <p:nvSpPr>
            <p:cNvPr id="94" name="PPTextBox#94"/>
            <p:cNvSpPr/>
            <p:nvPr/>
          </p:nvSpPr>
          <p:spPr bwMode="auto">
            <a:xfrm>
              <a:off x="4390400" y="2099200"/>
              <a:ext cx="768000" cy="345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anchor="ctr" anchorCtr="0" numCol="1" rtlCol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84" charset="0"/>
                </a:rPr>
                <a:t>24</a:t>
              </a:r>
            </a:p>
          </p:txBody>
        </p:sp>
      </p:grpSp>
      <p:sp>
        <p:nvSpPr>
          <p:cNvPr id="95" name="PPTextBox#95"/>
          <p:cNvSpPr/>
          <p:nvPr/>
        </p:nvSpPr>
        <p:spPr bwMode="auto">
          <a:xfrm>
            <a:off x="2380800" y="5606400"/>
            <a:ext cx="4480000" cy="217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84" charset="0"/>
              </a:rPr>
              <a:t>4! = 24</a:t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  <p:cond evt="onBegin" delay="0">
                          <p:tn val="3"/>
                        </p:cond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accel="0" decel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accel="0" decel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6" accel="0" decel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3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6" accel="0" decel="0" fill="hold" grpId="3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3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3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3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3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6" accel="0" decel="0" fill="hold" grpId="4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4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ntr" presetSubtype="0" fill="hold" grpId="4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4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4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xit" presetSubtype="0" fill="hold" grpId="47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4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5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xit" presetSubtype="0" fill="hold" grpId="5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" presetClass="entr" presetSubtype="0" fill="hold" grpId="5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5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5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xit" presetSubtype="0" fill="hold" grpId="5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" presetClass="entr" presetSubtype="0" fill="hold" grpId="5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5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5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xit" presetSubtype="0" fill="hold" grpId="59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" presetClass="entr" presetSubtype="0" fill="hold" grpId="6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6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6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xit" presetSubtype="0" fill="hold" grpId="6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" presetClass="entr" presetSubtype="0" fill="hold" grpId="6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6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6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67" animBg="1"/>
      <p:bldP spid="12" grpId="68" animBg="1"/>
      <p:bldP spid="13" grpId="69" animBg="1"/>
      <p:bldP spid="14" grpId="70" animBg="1"/>
      <p:bldP spid="14" grpId="71" animBg="1"/>
      <p:bldP spid="15" grpId="72" animBg="1"/>
      <p:bldP spid="15" grpId="73" animBg="1"/>
      <p:bldP spid="16" grpId="74" animBg="1"/>
      <p:bldP spid="24" grpId="75" animBg="1"/>
      <p:bldP spid="25" grpId="76" animBg="1"/>
      <p:bldP spid="25" grpId="77" animBg="1"/>
      <p:bldP spid="26" grpId="78" animBg="1"/>
      <p:bldP spid="26" grpId="79" animBg="1"/>
      <p:bldP spid="27" grpId="80" animBg="1"/>
      <p:bldP spid="27" grpId="81" animBg="1"/>
      <p:bldP spid="28" grpId="82" animBg="1"/>
      <p:bldP spid="36" grpId="83" animBg="1"/>
      <p:bldP spid="37" grpId="84" animBg="1"/>
      <p:bldP spid="37" grpId="85" animBg="1"/>
      <p:bldP spid="38" grpId="86" animBg="1"/>
      <p:bldP spid="38" grpId="87" animBg="1"/>
      <p:bldP spid="39" grpId="88" animBg="1"/>
      <p:bldP spid="39" grpId="89" animBg="1"/>
      <p:bldP spid="40" grpId="90" animBg="1"/>
      <p:bldP spid="48" grpId="91" animBg="1"/>
      <p:bldP spid="49" grpId="92" animBg="1"/>
      <p:bldP spid="49" grpId="93" animBg="1"/>
      <p:bldP spid="50" grpId="94" animBg="1"/>
      <p:bldP spid="50" grpId="95" animBg="1"/>
      <p:bldP spid="51" grpId="96" animBg="1"/>
      <p:bldP spid="51" grpId="97" animBg="1"/>
      <p:bldP spid="52" grpId="98" animBg="1"/>
      <p:bldP spid="60" grpId="99" animBg="1"/>
      <p:bldP spid="61" grpId="100" animBg="1"/>
      <p:bldP spid="61" grpId="101" animBg="1"/>
      <p:bldP spid="62" grpId="102" animBg="1"/>
      <p:bldP spid="62" grpId="103" animBg="1"/>
      <p:bldP spid="63" grpId="104" animBg="1"/>
      <p:bldP spid="63" grpId="105" animBg="1"/>
      <p:bldP spid="64" grpId="106" animBg="1"/>
      <p:bldP spid="72" grpId="107" animBg="1"/>
      <p:bldP spid="73" grpId="108" animBg="1"/>
      <p:bldP spid="73" grpId="109" animBg="1"/>
      <p:bldP spid="74" grpId="110" animBg="1"/>
      <p:bldP spid="74" grpId="111" animBg="1"/>
      <p:bldP spid="72" grpId="112" animBg="1"/>
      <p:bldP spid="64" grpId="113" animBg="1"/>
      <p:bldP spid="75" grpId="114" animBg="1"/>
      <p:bldP spid="75" grpId="115" animBg="1"/>
      <p:bldP spid="60" grpId="116" animBg="1"/>
      <p:bldP spid="52" grpId="117" animBg="1"/>
      <p:bldP spid="79" grpId="118" animBg="1"/>
      <p:bldP spid="79" grpId="119" animBg="1"/>
      <p:bldP spid="48" grpId="120" animBg="1"/>
      <p:bldP spid="40" grpId="121" animBg="1"/>
      <p:bldP spid="83" grpId="122" animBg="1"/>
      <p:bldP spid="83" grpId="123" animBg="1"/>
      <p:bldP spid="36" grpId="124" animBg="1"/>
      <p:bldP spid="28" grpId="125" animBg="1"/>
      <p:bldP spid="87" grpId="126" animBg="1"/>
      <p:bldP spid="87" grpId="127" animBg="1"/>
      <p:bldP spid="24" grpId="128" animBg="1"/>
      <p:bldP spid="16" grpId="129" animBg="1"/>
      <p:bldP spid="91" grpId="130" animBg="1"/>
      <p:bldP spid="91" grpId="131" animBg="1"/>
      <p:bldP spid="95" grpId="132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PPFactTrace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2018-09-25T21:35:27Z</dcterms:created>
  <dcterms:modified xsi:type="dcterms:W3CDTF">2018-09-25T21:35:27Z</dcterms:modified>
</cp:coreProperties>
</file>