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  <p:sldId id="518" r:id="rId102"/>
    <p:sldId id="519" r:id="rId103"/>
    <p:sldId id="520" r:id="rId104"/>
    <p:sldId id="521" r:id="rId105"/>
    <p:sldId id="522" r:id="rId10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Relationship Id='rId102' Type='http://schemas.openxmlformats.org/officeDocument/2006/relationships/slide' Target='slides/slide2.xml'/><Relationship Id='rId103' Type='http://schemas.openxmlformats.org/officeDocument/2006/relationships/slide' Target='slides/slide3.xml'/><Relationship Id='rId104' Type='http://schemas.openxmlformats.org/officeDocument/2006/relationships/slide' Target='slides/slide4.xml'/><Relationship Id='rId105' Type='http://schemas.openxmlformats.org/officeDocument/2006/relationships/slide' Target='slides/slide5.xml'/><Relationship Id='rId106' Type='http://schemas.openxmlformats.org/officeDocument/2006/relationships/slide' Target='slides/slide6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_rels/notesSlide2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2.xml'/></Relationships>

</file>

<file path=ppt/notesSlides/_rels/notesSlide3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3.xml'/></Relationships>

</file>

<file path=ppt/notesSlides/_rels/notesSlide4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4.xml'/></Relationships>

</file>

<file path=ppt/notesSlides/_rels/notesSlide5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5.xml'/></Relationships>

</file>

<file path=ppt/notesSlides/_rels/notesSlide6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6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_rels/slide2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2.xml'/></Relationships>

</file>

<file path=ppt/slides/_rels/slide3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3.xml'/></Relationships>

</file>

<file path=ppt/slides/_rels/slide4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4.xml'/></Relationships>

</file>

<file path=ppt/slides/_rels/slide5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5.xml'/></Relationships>

</file>

<file path=ppt/slides/_rels/slide6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6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Simple Shapes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960000" y="960000"/>
            <a:ext cx="2560000" cy="2560000"/>
          </a:xfrm>
          <a:prstGeom prst="ellipse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 animBg="1"/>
      <p:bldP spid="3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PPLineTest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PPLine#5"/>
          <p:cNvSpPr>
            <a:spLocks noChangeShapeType="1"/>
          </p:cNvSpPr>
          <p:nvPr/>
        </p:nvSpPr>
        <p:spPr bwMode="auto">
          <a:xfrm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6" name="PPLine#6"/>
          <p:cNvSpPr>
            <a:spLocks noChangeShapeType="1"/>
          </p:cNvSpPr>
          <p:nvPr/>
        </p:nvSpPr>
        <p:spPr bwMode="auto">
          <a:xfrm flipV="1"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PPRect#8"/>
          <p:cNvSpPr/>
          <p:nvPr/>
        </p:nvSpPr>
        <p:spPr bwMode="auto">
          <a:xfrm>
            <a:off x="2560000" y="128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PPOvalTest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PPOval#10"/>
          <p:cNvSpPr/>
          <p:nvPr/>
        </p:nvSpPr>
        <p:spPr bwMode="auto">
          <a:xfrm>
            <a:off x="3942400" y="2796800"/>
            <a:ext cx="1280000" cy="1280000"/>
          </a:xfrm>
          <a:prstGeom prst="ellipse">
            <a:avLst/>
          </a:prstGeom>
          <a:solidFill>
            <a:srgbClr val="00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PPTextBoxTest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PPTextBox#12"/>
          <p:cNvSpPr/>
          <p:nvPr/>
        </p:nvSpPr>
        <p:spPr bwMode="auto">
          <a:xfrm>
            <a:off x="3264000" y="3200000"/>
            <a:ext cx="2636800" cy="47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84" charset="0"/>
              </a:rPr>
              <a:t>hello, world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Testing yo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PPOval#21"/>
          <p:cNvSpPr/>
          <p:nvPr/>
        </p:nvSpPr>
        <p:spPr bwMode="auto">
          <a:xfrm>
            <a:off x="3840000" y="3840000"/>
            <a:ext cx="2560000" cy="1280000"/>
          </a:xfrm>
          <a:prstGeom prst="ellipse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4" name="PPRect#14"/>
          <p:cNvSpPr/>
          <p:nvPr/>
        </p:nvSpPr>
        <p:spPr bwMode="auto">
          <a:xfrm>
            <a:off x="5120000" y="0"/>
            <a:ext cx="1280000" cy="1280000"/>
          </a:xfrm>
          <a:prstGeom prst="rect">
            <a:avLst/>
          </a:prstGeom>
          <a:solidFill>
            <a:srgbClr val="00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5" name="PPRect#15"/>
          <p:cNvSpPr/>
          <p:nvPr/>
        </p:nvSpPr>
        <p:spPr bwMode="auto">
          <a:xfrm>
            <a:off x="1280000" y="1280000"/>
            <a:ext cx="1280000" cy="1280000"/>
          </a:xfrm>
          <a:prstGeom prst="rect">
            <a:avLst/>
          </a:prstGeom>
          <a:solidFill>
            <a:srgbClr val="FFFF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6" name="PPRect#16"/>
          <p:cNvSpPr/>
          <p:nvPr/>
        </p:nvSpPr>
        <p:spPr bwMode="auto">
          <a:xfrm>
            <a:off x="3840000" y="2560000"/>
            <a:ext cx="3840000" cy="1280000"/>
          </a:xfrm>
          <a:prstGeom prst="rect">
            <a:avLst/>
          </a:prstGeom>
          <a:solidFill>
            <a:srgbClr val="0000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7" name="PPRect#17"/>
          <p:cNvSpPr/>
          <p:nvPr/>
        </p:nvSpPr>
        <p:spPr bwMode="auto">
          <a:xfrm>
            <a:off x="2560000" y="512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8" name="PPRect#18"/>
          <p:cNvSpPr/>
          <p:nvPr/>
        </p:nvSpPr>
        <p:spPr bwMode="auto">
          <a:xfrm>
            <a:off x="2560000" y="1280000"/>
            <a:ext cx="1280000" cy="1280000"/>
          </a:xfrm>
          <a:prstGeom prst="rect">
            <a:avLst/>
          </a:prstGeom>
          <a:solidFill>
            <a:srgbClr val="FFC80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9" name="PPRect#19"/>
          <p:cNvSpPr/>
          <p:nvPr/>
        </p:nvSpPr>
        <p:spPr bwMode="auto">
          <a:xfrm>
            <a:off x="5120000" y="3840000"/>
            <a:ext cx="2560000" cy="1280000"/>
          </a:xfrm>
          <a:prstGeom prst="rect">
            <a:avLst/>
          </a:prstGeom>
          <a:solidFill>
            <a:srgbClr val="00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0" name="PPRect#20"/>
          <p:cNvSpPr/>
          <p:nvPr/>
        </p:nvSpPr>
        <p:spPr bwMode="auto">
          <a:xfrm>
            <a:off x="1280000" y="5120000"/>
            <a:ext cx="1280000" cy="2560000"/>
          </a:xfrm>
          <a:prstGeom prst="rect">
            <a:avLst/>
          </a:prstGeom>
          <a:solidFill>
            <a:srgbClr val="FF00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2" name="PPLine#22"/>
          <p:cNvSpPr>
            <a:spLocks noChangeShapeType="1"/>
          </p:cNvSpPr>
          <p:nvPr/>
        </p:nvSpPr>
        <p:spPr bwMode="auto">
          <a:xfrm>
            <a:off x="0" y="0"/>
            <a:ext cx="3840000" cy="38400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0" decel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0.698 0.186 " pathEditMode="relative" ptsTypes="AA">
                                      <p:cBhvr>
                                        <p:cTn id="27" dur="50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9" animBg="1"/>
      <p:bldP spid="15" grpId="10" animBg="1"/>
      <p:bldP spid="17" grpId="11" animBg="1"/>
      <p:bldP spid="16" grpId="12" animBg="1"/>
      <p:bldP spid="19" grpId="13" animBg="1"/>
      <p:bldP spid="18" grpId="14" animBg="1"/>
      <p:bldP spid="20" grpId="15" animBg="1"/>
      <p:bldP spid="15" grpId="16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6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Simple Shapes</vt:lpstr>
      <vt:lpstr>PPLineTest</vt:lpstr>
      <vt:lpstr>PPRectTest</vt:lpstr>
      <vt:lpstr>PPOvalTest</vt:lpstr>
      <vt:lpstr>PPTextBoxTest</vt:lpstr>
      <vt:lpstr>Testing yo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2019-04-10T10:33:12Z</dcterms:created>
  <dcterms:modified xsi:type="dcterms:W3CDTF">2019-04-10T10:33:12Z</dcterms:modified>
</cp:coreProperties>
</file>