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rels" ContentType="application/vnd.openxmlformats-package.relationships+xml"/>
  <Default Extension="xml" ContentType="application/xml"/>
  <Default Extension="png" ContentType="image/png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trictFirstAndLastChars="0" saveSubsetFonts="1">
  <p:sldMasterIdLst>
    <p:sldMasterId id="2147483648" r:id="rId1"/>
  </p:sldMasterIdLst>
  <p:notesMasterIdLst>
    <p:notesMasterId r:id="rId4"/>
  </p:notesMasterIdLst>
  <p:sldIdLst>
    <p:sldId id="517" r:id="rId101"/>
  </p:sldIdLst>
  <p:sldSz cx="9144000" cy="6858000" type="screen4x3"/>
  <p:notesSz cx="9144000" cy="6858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 Neue" pitchFamily="1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 Neue" pitchFamily="1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 Neue" pitchFamily="1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 Neue" pitchFamily="1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 Neue" pitchFamily="1" charset="0"/>
        <a:ea typeface="+mn-ea"/>
        <a:cs typeface="+mn-cs"/>
      </a:defRPr>
    </a:lvl5pPr>
    <a:lvl6pPr marL="2286000" algn="l" defTabSz="457200" rtl="0" eaLnBrk="1" latinLnBrk="0" hangingPunct="1">
      <a:defRPr sz="1400" kern="1200">
        <a:solidFill>
          <a:schemeClr val="tx1"/>
        </a:solidFill>
        <a:latin typeface="Helvetica Neue" pitchFamily="1" charset="0"/>
        <a:ea typeface="+mn-ea"/>
        <a:cs typeface="+mn-cs"/>
      </a:defRPr>
    </a:lvl6pPr>
    <a:lvl7pPr marL="2743200" algn="l" defTabSz="457200" rtl="0" eaLnBrk="1" latinLnBrk="0" hangingPunct="1">
      <a:defRPr sz="1400" kern="1200">
        <a:solidFill>
          <a:schemeClr val="tx1"/>
        </a:solidFill>
        <a:latin typeface="Helvetica Neue" pitchFamily="1" charset="0"/>
        <a:ea typeface="+mn-ea"/>
        <a:cs typeface="+mn-cs"/>
      </a:defRPr>
    </a:lvl7pPr>
    <a:lvl8pPr marL="3200400" algn="l" defTabSz="457200" rtl="0" eaLnBrk="1" latinLnBrk="0" hangingPunct="1">
      <a:defRPr sz="1400" kern="1200">
        <a:solidFill>
          <a:schemeClr val="tx1"/>
        </a:solidFill>
        <a:latin typeface="Helvetica Neue" pitchFamily="1" charset="0"/>
        <a:ea typeface="+mn-ea"/>
        <a:cs typeface="+mn-cs"/>
      </a:defRPr>
    </a:lvl8pPr>
    <a:lvl9pPr marL="3657600" algn="l" defTabSz="457200" rtl="0" eaLnBrk="1" latinLnBrk="0" hangingPunct="1">
      <a:defRPr sz="1400" kern="1200">
        <a:solidFill>
          <a:schemeClr val="tx1"/>
        </a:solidFill>
        <a:latin typeface="Helvetica Neue" pitchFamily="1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000000"/>
    <a:srgbClr val="0000FF"/>
    <a:srgbClr val="999999"/>
    <a:srgbClr val="0066CC"/>
    <a:srgbClr val="FF3300"/>
    <a:srgbClr val="999933"/>
    <a:srgbClr val="33FFFF"/>
    <a:srgbClr val="993399"/>
    <a:srgbClr val="6666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preferSingleView="1">
    <p:restoredLeft sz="32787"/>
    <p:restoredTop sz="90929"/>
  </p:normalViewPr>
  <p:slideViewPr>
    <p:cSldViewPr showGuides="1">
      <p:cViewPr>
        <p:scale>
          <a:sx n="105" d="100"/>
          <a:sy n="105" d="100"/>
        </p:scale>
        <p:origin x="-1136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'1.0' encoding='UTF-8' standalone='yes'?>
<Relationships xmlns='http://schemas.openxmlformats.org/package/2006/relationships'><Relationship Id='rId1' Type='http://schemas.openxmlformats.org/officeDocument/2006/relationships/slideMaster' Target='slideMasters/slideMaster1.xml'/><Relationship Id='rId4' Type='http://schemas.openxmlformats.org/officeDocument/2006/relationships/notesMaster' Target='notesMasters/notesMaster1.xml'/><Relationship Id='rId5' Type='http://schemas.openxmlformats.org/officeDocument/2006/relationships/printerSettings' Target='printerSettings/printerSettings1.bin'/><Relationship Id='rId6' Type='http://schemas.openxmlformats.org/officeDocument/2006/relationships/presProps' Target='presProps.xml'/><Relationship Id='rId7' Type='http://schemas.openxmlformats.org/officeDocument/2006/relationships/viewProps' Target='viewProps.xml'/><Relationship Id='rId8' Type='http://schemas.openxmlformats.org/officeDocument/2006/relationships/theme' Target='theme/theme1.xml'/><Relationship Id='rId9' Type='http://schemas.openxmlformats.org/officeDocument/2006/relationships/tableStyles' Target='tableStyles.xml'/><Relationship Id='rId101' Type='http://schemas.openxmlformats.org/officeDocument/2006/relationships/slide' Target='slides/slide1.xml'/></Relationships>
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" charset="0"/>
              </a:defRPr>
            </a:lvl1pPr>
          </a:lstStyle>
          <a:p>
            <a:endParaRPr lang="en-US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1600" y="0"/>
            <a:ext cx="3962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" charset="0"/>
              </a:defRPr>
            </a:lvl1pPr>
          </a:lstStyle>
          <a:p>
            <a:endParaRPr 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44800" y="533400"/>
            <a:ext cx="3454400" cy="2590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72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19200" y="3276600"/>
            <a:ext cx="67056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72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77000"/>
            <a:ext cx="3962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" charset="0"/>
              </a:defRPr>
            </a:lvl1pPr>
          </a:lstStyle>
          <a:p>
            <a:endParaRPr lang="en-US"/>
          </a:p>
        </p:txBody>
      </p:sp>
      <p:sp>
        <p:nvSpPr>
          <p:cNvPr id="972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1600" y="6477000"/>
            <a:ext cx="3962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" charset="0"/>
              </a:defRPr>
            </a:lvl1pPr>
          </a:lstStyle>
          <a:p>
            <a:fld id="{DEC8D465-AF28-5E40-ABD2-441F3B8212F0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ＭＳ Ｐゴシック" pitchFamily="1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ＭＳ Ｐゴシック" pitchFamily="1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ＭＳ Ｐゴシック" pitchFamily="1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'http://schemas.openxmlformats.org/package/2006/relationships'><Relationship Id='rId1' Type='http://schemas.openxmlformats.org/officeDocument/2006/relationships/notesMaster' Target='../notesMasters/notesMaster1.xml'/><Relationship Id='rId2' Type='http://schemas.openxmlformats.org/officeDocument/2006/relationships/slide' Target='../slides/slide1.xml'/></Relationships>
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0" name="title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844800" y="533400"/>
            <a:ext cx="3454400" cy="2590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19200" y="3276600"/>
            <a:ext cx="6705600" cy="3048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DC79E2C-3C2B-154A-BBF3-BDA895B63DC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953B75-9EDA-5C48-B0E4-B86A88C417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4649C57-BC50-1640-A76A-19D864A5CE3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E1BFD2-7EA0-9B44-9E34-E4F5E63B54A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9D781-5792-774A-9602-985DC986245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98BB2E-7CF7-C442-BA55-28D66463E4D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255D29-36C4-2E48-89E9-521CDD98DA9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FE2A93-FA3A-DB40-9225-20B36CAB34D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A09ADB-3843-5E4D-BEA5-CD4030E3EF5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8ACA7A-4DD3-6C41-97C7-2F2E16BB36A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8042FF-BAA5-1647-8F1E-AF26FC0959D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CC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Times New Roman" pitchFamily="1" charset="0"/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>
                <a:latin typeface="Times New Roman" pitchFamily="1" charset="0"/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>
                <a:latin typeface="Times New Roman" pitchFamily="1" charset="0"/>
              </a:defRPr>
            </a:lvl1pPr>
          </a:lstStyle>
          <a:p>
            <a:fld id="{7845CED8-D252-A943-B5BA-BDE9EB98CAA0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8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8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8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8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Times New Roman" pitchFamily="1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Times New Roman" pitchFamily="1" charset="0"/>
          <a:ea typeface="ＭＳ Ｐゴシック" pitchFamily="1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Times New Roman" pitchFamily="1" charset="0"/>
          <a:ea typeface="ＭＳ Ｐゴシック" pitchFamily="1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" charset="0"/>
          <a:ea typeface="ＭＳ Ｐゴシック" pitchFamily="1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" charset="0"/>
          <a:ea typeface="ＭＳ Ｐゴシック" pitchFamily="1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'http://schemas.openxmlformats.org/package/2006/relationships'><Relationship Id='rId1' Type='http://schemas.openxmlformats.org/officeDocument/2006/relationships/slideLayout' Target='../slideLayouts/slideLayout2.xml'/><Relationship Id='rId2' Type='http://schemas.openxmlformats.org/officeDocument/2006/relationships/notesSlide' Target='../notesSlides/notesSlide1.xml'/></Relationships>
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title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64800" cy="1152000"/>
          </a:xfrm>
        </p:spPr>
        <p:txBody>
          <a:bodyPr/>
          <a:lstStyle/>
          <a:p>
            <a:r>
              <a:rPr lang="en-US" sz="4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PPRectTest</a:t>
            </a:r>
            <a:endParaRPr lang="en-US" sz="400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2" name="PPRect#2"/>
          <p:cNvSpPr/>
          <p:nvPr/>
        </p:nvSpPr>
        <p:spPr bwMode="auto">
          <a:xfrm>
            <a:off x="640000" y="640000"/>
            <a:ext cx="1280000" cy="1280000"/>
          </a:xfrm>
          <a:prstGeom prst="rect">
            <a:avLst/>
          </a:prstGeom>
          <a:solidFill>
            <a:srgbClr val="FF0000"/>
          </a:solidFill>
          <a:ln w="12800" cap="flat" cmpd="sng" algn="ctr">
            <a:solidFill>
              <a:srgbClr val="FF0000"/>
            </a:solidFill>
            <a:prstDash val="solid"/>
            <a:round/>
            <a:headEnd/>
            <a:tailEnd/>
          </a:ln>
          <a:effectLst/>
        </p:spPr>
        <p:txBody>
          <a:bodyPr vert="horz" wrap="square" lIns="0" tIns="0" rIns="0" bIns="0" anchor="ctr" anchorCtr="0" numCol="1" rtlCol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84" charset="0"/>
              </a:rPr>
              <a:t/>
            </a:r>
          </a:p>
        </p:txBody>
      </p:sp>
    </p:spTree>
  </p:cSld>
  <p:clrMapOvr>
    <a:masterClrMapping/>
  </p:clrMapOvr>
  <p:transition/>
  <p:timing>
    <p:tnLst>
      <p:par>
        <p:cTn id="2" dur="indefinite" restart="never" nodeType="tmRoot">
          <p:childTnLst>
            <p:seq concurrent="1" nextAc="seek">
              <p:cTn id="3" dur="indefinite" nodeType="mainSeq">
                <p:childTnLst>
                  <p:par>
                    <p:cTn id="4" fill="hold">
                      <p:stCondLst>
                        <p:cond delay="indefinite"/>
                        <p:cond evt="onBegin" delay="0">
                          <p:tn val="3"/>
                        </p:cond>
                      </p:stCondLst>
                      <p:childTnLst>
                        <p:par>
                          <p:cTn id="5" fill="hold">
                            <p:stCondLst>
                              <p:cond delay="0"/>
                            </p:stCondLst>
                            <p:childTnLst>
                              <p:par>
                                <p:cTn id="6" presetID="0" presetClass="path" presetSubtype="0" accel="0" decel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 0.000 C 0.349 0.652 0.628 1.024 0.209 0.279 " pathEditMode="relative" ptsTypes="AA">
                                      <p:cBhvr>
                                        <p:cTn id="7" dur="212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2" animBg="1"/>
    </p:bld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Times"/>
        <a:ea typeface=""/>
        <a:cs typeface=""/>
      </a:majorFont>
      <a:minorFont>
        <a:latin typeface="Time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8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84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Macintosh PowerPoint</Application>
  <PresentationFormat>On-screen Show (4:3)</PresentationFormat>
  <Slides>1</Slides>
  <Notes>1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Blank Presentation</vt:lpstr>
      <vt:lpstr>PPRectTest</vt:lpstr>
    </vt:vector>
  </TitlesOfParts>
  <Company>UNKNOWN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SlideShow</dc:title>
  <cp:lastModifiedBy>dylanhuff</cp:lastModifiedBy>
  <cp:revision>1</cp:revision>
  <dcterms:created xsi:type="dcterms:W3CDTF">2019-04-17T16:20:08Z</dcterms:created>
  <dcterms:modified xsi:type="dcterms:W3CDTF">2019-04-17T16:20:08Z</dcterms:modified>
</cp:coreProperties>
</file>