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PPRectTest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640000" y="640000"/>
            <a:ext cx="1280000" cy="128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  <p:cond evt="onBegin" delay="0">
                          <p:tn val="3"/>
                        </p:cond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0" presetClass="path" presetSubtype="0" accel="0" decel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C 0.070 1.024 0.628 1.024 0.209 0.093 " pathEditMode="relative" ptsTypes="AA">
                                      <p:cBhvr>
                                        <p:cTn id="7" dur="15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PPRectTest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2019-04-17T16:25:46Z</dcterms:created>
  <dcterms:modified xsi:type="dcterms:W3CDTF">2019-04-17T16:25:46Z</dcterms:modified>
</cp:coreProperties>
</file>