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"/>
  </p:notesMasterIdLst>
  <p:sldIdLst>
    <p:sldId id="517" r:id="rId10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  <a:srgbClr val="0000FF"/>
    <a:srgbClr val="999999"/>
    <a:srgbClr val="0066CC"/>
    <a:srgbClr val="FF3300"/>
    <a:srgbClr val="999933"/>
    <a:srgbClr val="33FFFF"/>
    <a:srgbClr val="993399"/>
    <a:srgbClr val="66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32787"/>
    <p:restoredTop sz="90929"/>
  </p:normalViewPr>
  <p:slideViewPr>
    <p:cSldViewPr showGuides="1">
      <p:cViewPr>
        <p:scale>
          <a:sx n="105" d="100"/>
          <a:sy n="105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'1.0' encoding='UTF-8' standalone='yes'?>
<Relationships xmlns='http://schemas.openxmlformats.org/package/2006/relationships'><Relationship Id='rId1' Type='http://schemas.openxmlformats.org/officeDocument/2006/relationships/slideMaster' Target='slideMasters/slideMaster1.xml'/><Relationship Id='rId4' Type='http://schemas.openxmlformats.org/officeDocument/2006/relationships/notesMaster' Target='notesMasters/notesMaster1.xml'/><Relationship Id='rId5' Type='http://schemas.openxmlformats.org/officeDocument/2006/relationships/printerSettings' Target='printerSettings/printerSettings1.bin'/><Relationship Id='rId6' Type='http://schemas.openxmlformats.org/officeDocument/2006/relationships/presProps' Target='presProps.xml'/><Relationship Id='rId7' Type='http://schemas.openxmlformats.org/officeDocument/2006/relationships/viewProps' Target='viewProps.xml'/><Relationship Id='rId8' Type='http://schemas.openxmlformats.org/officeDocument/2006/relationships/theme' Target='theme/theme1.xml'/><Relationship Id='rId9' Type='http://schemas.openxmlformats.org/officeDocument/2006/relationships/tableStyles' Target='tableStyles.xml'/><Relationship Id='rId101' Type='http://schemas.openxmlformats.org/officeDocument/2006/relationships/slide' Target='slides/slide1.xml'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fld id="{DEC8D465-AF28-5E40-ABD2-441F3B8212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1.xml'/>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79E2C-3C2B-154A-BBF3-BDA895B63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53B75-9EDA-5C48-B0E4-B86A88C4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49C57-BC50-1640-A76A-19D864A5C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1BFD2-7EA0-9B44-9E34-E4F5E63B5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9D781-5792-774A-9602-985DC98624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8BB2E-7CF7-C442-BA55-28D66463E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55D29-36C4-2E48-89E9-521CDD98DA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E2A93-FA3A-DB40-9225-20B36CAB3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09ADB-3843-5E4D-BEA5-CD4030E3EF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ACA7A-4DD3-6C41-97C7-2F2E16BB3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042FF-BAA5-1647-8F1E-AF26FC095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" charset="0"/>
              </a:defRPr>
            </a:lvl1pPr>
          </a:lstStyle>
          <a:p>
            <a:fld id="{7845CED8-D252-A943-B5BA-BDE9EB98CA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1.xml'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PPOrbitalMechanics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PPRect#2"/>
          <p:cNvSpPr/>
          <p:nvPr/>
        </p:nvSpPr>
        <p:spPr bwMode="auto">
          <a:xfrm>
            <a:off x="2739200" y="3513600"/>
            <a:ext cx="614400" cy="614400"/>
          </a:xfrm>
          <a:prstGeom prst="rect">
            <a:avLst/>
          </a:prstGeom>
          <a:solidFill>
            <a:srgbClr val="FF9900"/>
          </a:solidFill>
          <a:ln w="12800" cap="flat" cmpd="sng" algn="ctr">
            <a:solidFill>
              <a:srgbClr val="FF99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3" name="PPRect#3"/>
          <p:cNvSpPr/>
          <p:nvPr/>
        </p:nvSpPr>
        <p:spPr bwMode="auto">
          <a:xfrm>
            <a:off x="7360000" y="3718400"/>
            <a:ext cx="204800" cy="204800"/>
          </a:xfrm>
          <a:prstGeom prst="rect">
            <a:avLst/>
          </a:prstGeom>
          <a:solidFill>
            <a:srgbClr val="0033FF"/>
          </a:solidFill>
          <a:ln w="12800" cap="flat" cmpd="sng" algn="ctr">
            <a:solidFill>
              <a:srgbClr val="0033FF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4" name="PPFreeform#4"/>
          <p:cNvSpPr/>
          <p:nvPr/>
        </p:nvSpPr>
        <p:spPr bwMode="auto">
          <a:xfrm>
            <a:off x="3046400" y="3397757"/>
            <a:ext cx="4416000" cy="846086"/>
          </a:xfrm>
          <a:custGeom>
            <a:pathLst>
              <a:path w="4416000" h="846086">
                <a:moveTo>
                  <a:pt x="0" y="423043"/>
                </a:moveTo>
                <a:lnTo>
                  <a:pt x="4372246" y="0"/>
                </a:lnTo>
                <a:cubicBezTo>
                  <a:pt x="4401360" y="139668"/>
                  <a:pt x="4416000" y="281220"/>
                  <a:pt x="4416000" y="423043"/>
                </a:cubicBezTo>
                <a:cubicBezTo>
                  <a:pt x="4416000" y="564866"/>
                  <a:pt x="4401360" y="706418"/>
                  <a:pt x="4372246" y="846086"/>
                </a:cubicBezTo>
                <a:lnTo>
                  <a:pt x="0" y="423043"/>
                </a:lnTo>
              </a:path>
            </a:pathLst>
          </a:custGeom>
          <a:noFill/>
          <a:ln w="12800">
            <a:solidFill>
              <a:srgbClr val="000000"/>
            </a:solidFill>
            <a:prstDash val="solid"/>
            <a:round/>
            <a:headEnd/>
            <a:tailEnd/>
          </a:ln>
          <a:effectLst/>
        </p:spPr>
      </p:sp>
      <p:sp>
        <p:nvSpPr>
          <p:cNvPr id="5" name="PPFreeform#5"/>
          <p:cNvSpPr/>
          <p:nvPr/>
        </p:nvSpPr>
        <p:spPr bwMode="auto">
          <a:xfrm>
            <a:off x="1702400" y="2499045"/>
            <a:ext cx="1344000" cy="2643510"/>
          </a:xfrm>
          <a:custGeom>
            <a:pathLst>
              <a:path w="1344000" h="2643510">
                <a:moveTo>
                  <a:pt x="1344000" y="1321755"/>
                </a:moveTo>
                <a:lnTo>
                  <a:pt x="460725" y="2643510"/>
                </a:lnTo>
                <a:cubicBezTo>
                  <a:pt x="160008" y="2249655"/>
                  <a:pt x="0" y="1790615"/>
                  <a:pt x="0" y="1321755"/>
                </a:cubicBezTo>
                <a:cubicBezTo>
                  <a:pt x="0" y="852895"/>
                  <a:pt x="160008" y="393855"/>
                  <a:pt x="460725" y="0"/>
                </a:cubicBezTo>
                <a:lnTo>
                  <a:pt x="1344000" y="1321755"/>
                </a:lnTo>
              </a:path>
            </a:pathLst>
          </a:custGeom>
          <a:noFill/>
          <a:ln w="12800">
            <a:solidFill>
              <a:srgbClr val="000000"/>
            </a:solidFill>
            <a:prstDash val="solid"/>
            <a:round/>
            <a:headEnd/>
            <a:tailEnd/>
          </a:ln>
          <a:effectLst/>
        </p:spPr>
      </p:sp>
      <p:sp>
        <p:nvSpPr>
          <p:cNvPr id="6" name="PPLine#6"/>
          <p:cNvSpPr>
            <a:spLocks noChangeShapeType="1"/>
          </p:cNvSpPr>
          <p:nvPr/>
        </p:nvSpPr>
        <p:spPr bwMode="auto">
          <a:xfrm>
            <a:off x="0" y="0"/>
            <a:ext cx="1280000" cy="1280000"/>
          </a:xfrm>
          <a:prstGeom prst="line">
            <a:avLst/>
          </a:prstGeom>
          <a:noFill/>
          <a:ln w="12800">
            <a:solidFill>
              <a:srgbClr val="000000"/>
            </a:solidFill>
            <a:prstDash val="solid"/>
            <a:round/>
            <a:headEnd/>
            <a:tailEnd/>
          </a:ln>
          <a:effectLst/>
        </p:spPr>
      </p:sp>
    </p:spTree>
  </p:cSld>
  <p:clrMapOvr>
    <a:masterClrMapping/>
  </p:clrMapOvr>
  <p:transition/>
  <p:timing>
    <p:tnLst>
      <p:par>
        <p:cTn id="2" dur="indefinite" restart="never" nodeType="tmRoot">
          <p:childTnLst>
            <p:seq concurrent="1" nextAc="seek">
              <p:cTn id="3" dur="indefinite" nodeType="mainSeq">
                <p:childTnLst>
                  <p:par>
                    <p:cTn id="4" fill="hold">
                      <p:stCondLst>
                        <p:cond delay="indefinite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0" presetClass="path" presetSubtype="0" accel="0" decel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C 0.000 0.021 -0.002 0.041 -0.005 0.062 " pathEditMode="relative" ptsTypes="AA">
                                      <p:cBhvr>
                                        <p:cTn id="7" dur="4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0" presetClass="path" presetSubtype="0" accel="0" decel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 0.062 C -0.008 0.082 -0.013 0.102 -0.019 0.121 " pathEditMode="relative" ptsTypes="AA">
                                      <p:cBhvr>
                                        <p:cTn id="10" dur="4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96"/>
                            </p:stCondLst>
                            <p:childTnLst>
                              <p:par>
                                <p:cTn id="12" presetID="0" presetClass="path" presetSubtype="0" accel="0" decel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 0.121 C -0.025 0.141 -0.033 0.159 -0.042 0.177 " pathEditMode="relative" ptsTypes="AA">
                                      <p:cBhvr>
                                        <p:cTn id="13" dur="4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32"/>
                            </p:stCondLst>
                            <p:childTnLst>
                              <p:par>
                                <p:cTn id="15" presetID="0" presetClass="path" presetSubtype="0" accel="0" decel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 0.177 C -0.051 0.195 -0.062 0.212 -0.074 0.228 " pathEditMode="relative" ptsTypes="AA">
                                      <p:cBhvr>
                                        <p:cTn id="16" dur="4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5"/>
                            </p:stCondLst>
                            <p:childTnLst>
                              <p:par>
                                <p:cTn id="18" presetID="0" presetClass="path" presetSubtype="0" accel="0" decel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 0.228 C -0.085 0.244 -0.098 0.258 -0.112 0.272 " pathEditMode="relative" ptsTypes="AA">
                                      <p:cBhvr>
                                        <p:cTn id="19" dur="4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60"/>
                            </p:stCondLst>
                            <p:childTnLst>
                              <p:par>
                                <p:cTn id="21" presetID="0" presetClass="path" presetSubtype="0" accel="0" decel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 0.272 C -0.126 0.285 -0.141 0.297 -0.157 0.307 " pathEditMode="relative" ptsTypes="AA">
                                      <p:cBhvr>
                                        <p:cTn id="22" dur="3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44"/>
                            </p:stCondLst>
                            <p:childTnLst>
                              <p:par>
                                <p:cTn id="24" presetID="0" presetClass="path" presetSubtype="0" accel="0" decel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 0.307 C -0.173 0.317 -0.190 0.326 -0.207 0.333 " pathEditMode="relative" ptsTypes="AA">
                                      <p:cBhvr>
                                        <p:cTn id="25" dur="3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5"/>
                            </p:stCondLst>
                            <p:childTnLst>
                              <p:par>
                                <p:cTn id="27" presetID="0" presetClass="path" presetSubtype="0" accel="0" decel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 0.333 C -0.224 0.340 -0.242 0.345 -0.260 0.349 " pathEditMode="relative" ptsTypes="AA">
                                      <p:cBhvr>
                                        <p:cTn id="28" dur="3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40"/>
                            </p:stCondLst>
                            <p:childTnLst>
                              <p:par>
                                <p:cTn id="30" presetID="0" presetClass="path" presetSubtype="0" accel="0" decel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0 0.349 C -0.278 0.353 -0.296 0.354 -0.314 0.354 " pathEditMode="relative" ptsTypes="AA">
                                      <p:cBhvr>
                                        <p:cTn id="31" dur="3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47"/>
                            </p:stCondLst>
                            <p:childTnLst>
                              <p:par>
                                <p:cTn id="33" presetID="0" presetClass="path" presetSubtype="0" accel="0" decel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4 0.354 C -0.333 0.354 -0.351 0.353 -0.369 0.349 " pathEditMode="relative" ptsTypes="AA">
                                      <p:cBhvr>
                                        <p:cTn id="34" dur="2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828"/>
                            </p:stCondLst>
                            <p:childTnLst>
                              <p:par>
                                <p:cTn id="36" presetID="0" presetClass="path" presetSubtype="0" accel="0" decel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9 0.349 C -0.387 0.345 -0.405 0.340 -0.422 0.333 " pathEditMode="relative" ptsTypes="AA">
                                      <p:cBhvr>
                                        <p:cTn id="37" dur="25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81"/>
                            </p:stCondLst>
                            <p:childTnLst>
                              <p:par>
                                <p:cTn id="39" presetID="0" presetClass="path" presetSubtype="0" accel="0" decel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2 0.333 C -0.439 0.326 -0.456 0.317 -0.471 0.307 " pathEditMode="relative" ptsTypes="AA">
                                      <p:cBhvr>
                                        <p:cTn id="40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309"/>
                            </p:stCondLst>
                            <p:childTnLst>
                              <p:par>
                                <p:cTn id="42" presetID="0" presetClass="path" presetSubtype="0" accel="0" decel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1 0.307 C -0.487 0.297 -0.502 0.285 -0.516 0.272 " pathEditMode="relative" ptsTypes="AA">
                                      <p:cBhvr>
                                        <p:cTn id="43" dur="2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13"/>
                            </p:stCondLst>
                            <p:childTnLst>
                              <p:par>
                                <p:cTn id="45" presetID="0" presetClass="path" presetSubtype="0" accel="0" decel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6 0.272 C -0.530 0.258 -0.543 0.244 -0.555 0.228 " pathEditMode="relative" ptsTypes="AA">
                                      <p:cBhvr>
                                        <p:cTn id="46" dur="1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697"/>
                            </p:stCondLst>
                            <p:childTnLst>
                              <p:par>
                                <p:cTn id="48" presetID="0" presetClass="path" presetSubtype="0" accel="0" decel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 0.228 C -0.567 0.212 -0.577 0.195 -0.586 0.177 " pathEditMode="relative" ptsTypes="AA">
                                      <p:cBhvr>
                                        <p:cTn id="49" dur="1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862"/>
                            </p:stCondLst>
                            <p:childTnLst>
                              <p:par>
                                <p:cTn id="51" presetID="0" presetClass="path" presetSubtype="0" accel="0" decel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6 0.177 C -0.596 0.159 -0.603 0.141 -0.610 0.121 " pathEditMode="relative" ptsTypes="AA">
                                      <p:cBhvr>
                                        <p:cTn id="52" dur="15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14"/>
                            </p:stCondLst>
                            <p:childTnLst>
                              <p:par>
                                <p:cTn id="54" presetID="0" presetClass="path" presetSubtype="0" accel="0" decel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0 0.121 C -0.616 0.102 -0.621 0.082 -0.624 0.062 " pathEditMode="relative" ptsTypes="AA">
                                      <p:cBhvr>
                                        <p:cTn id="55" dur="1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157"/>
                            </p:stCondLst>
                            <p:childTnLst>
                              <p:par>
                                <p:cTn id="57" presetID="0" presetClass="path" presetSubtype="0" accel="0" decel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 0.062 C -0.627 0.041 -0.628 0.021 -0.628 0.000 " pathEditMode="relative" ptsTypes="AA">
                                      <p:cBhvr>
                                        <p:cTn id="58" dur="1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95"/>
                            </p:stCondLst>
                            <p:childTnLst>
                              <p:par>
                                <p:cTn id="60" presetID="0" presetClass="path" presetSubtype="0" accel="0" decel="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8 0.000 C -0.628 -0.021 -0.627 -0.041 -0.624 -0.062 " pathEditMode="relative" ptsTypes="AA">
                                      <p:cBhvr>
                                        <p:cTn id="61" dur="1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433"/>
                            </p:stCondLst>
                            <p:childTnLst>
                              <p:par>
                                <p:cTn id="63" presetID="0" presetClass="path" presetSubtype="0" accel="0" decel="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 -0.062 C -0.621 -0.082 -0.616 -0.102 -0.610 -0.121 " pathEditMode="relative" ptsTypes="AA">
                                      <p:cBhvr>
                                        <p:cTn id="64" dur="1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75"/>
                            </p:stCondLst>
                            <p:childTnLst>
                              <p:par>
                                <p:cTn id="66" presetID="0" presetClass="path" presetSubtype="0" accel="0" decel="0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0 -0.121 C -0.603 -0.141 -0.596 -0.159 -0.586 -0.177 " pathEditMode="relative" ptsTypes="AA">
                                      <p:cBhvr>
                                        <p:cTn id="67" dur="15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727"/>
                            </p:stCondLst>
                            <p:childTnLst>
                              <p:par>
                                <p:cTn id="69" presetID="0" presetClass="path" presetSubtype="0" accel="0" decel="0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6 -0.177 C -0.577 -0.195 -0.567 -0.212 -0.555 -0.228 " pathEditMode="relative" ptsTypes="AA">
                                      <p:cBhvr>
                                        <p:cTn id="70" dur="1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893"/>
                            </p:stCondLst>
                            <p:childTnLst>
                              <p:par>
                                <p:cTn id="72" presetID="0" presetClass="path" presetSubtype="0" accel="0" decel="0" fill="hold" grpId="2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 -0.228 C -0.543 -0.244 -0.530 -0.258 -0.516 -0.272 " pathEditMode="relative" ptsTypes="AA">
                                      <p:cBhvr>
                                        <p:cTn id="73" dur="1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76"/>
                            </p:stCondLst>
                            <p:childTnLst>
                              <p:par>
                                <p:cTn id="75" presetID="0" presetClass="path" presetSubtype="0" accel="0" decel="0" fill="hold" grpId="2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6 -0.272 C -0.502 -0.285 -0.487 -0.297 -0.471 -0.307 " pathEditMode="relative" ptsTypes="AA">
                                      <p:cBhvr>
                                        <p:cTn id="76" dur="2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280"/>
                            </p:stCondLst>
                            <p:childTnLst>
                              <p:par>
                                <p:cTn id="78" presetID="0" presetClass="path" presetSubtype="0" accel="0" decel="0" fill="hold" grpId="2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1 -0.307 C -0.456 -0.317 -0.439 -0.326 -0.422 -0.333 " pathEditMode="relative" ptsTypes="AA">
                                      <p:cBhvr>
                                        <p:cTn id="7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8"/>
                            </p:stCondLst>
                            <p:childTnLst>
                              <p:par>
                                <p:cTn id="81" presetID="0" presetClass="path" presetSubtype="0" accel="0" decel="0" fill="hold" grpId="2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2 -0.333 C -0.405 -0.340 -0.387 -0.345 -0.369 -0.349 " pathEditMode="relative" ptsTypes="AA">
                                      <p:cBhvr>
                                        <p:cTn id="82" dur="25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762"/>
                            </p:stCondLst>
                            <p:childTnLst>
                              <p:par>
                                <p:cTn id="84" presetID="0" presetClass="path" presetSubtype="0" accel="0" decel="0" fill="hold" grpId="2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9 -0.349 C -0.351 -0.353 -0.333 -0.354 -0.314 -0.354 " pathEditMode="relative" ptsTypes="AA">
                                      <p:cBhvr>
                                        <p:cTn id="85" dur="2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42"/>
                            </p:stCondLst>
                            <p:childTnLst>
                              <p:par>
                                <p:cTn id="87" presetID="0" presetClass="path" presetSubtype="0" accel="0" decel="0" fill="hold" grpId="2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4 -0.354 C -0.296 -0.354 -0.278 -0.353 -0.260 -0.349 " pathEditMode="relative" ptsTypes="AA">
                                      <p:cBhvr>
                                        <p:cTn id="88" dur="3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350"/>
                            </p:stCondLst>
                            <p:childTnLst>
                              <p:par>
                                <p:cTn id="90" presetID="0" presetClass="path" presetSubtype="0" accel="0" decel="0" fill="hold" grpId="2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0 -0.349 C -0.242 -0.345 -0.224 -0.340 -0.207 -0.333 " pathEditMode="relative" ptsTypes="AA">
                                      <p:cBhvr>
                                        <p:cTn id="91" dur="3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685"/>
                            </p:stCondLst>
                            <p:childTnLst>
                              <p:par>
                                <p:cTn id="93" presetID="0" presetClass="path" presetSubtype="0" accel="0" decel="0" fill="hold" grpId="3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 -0.333 C -0.190 -0.326 -0.173 -0.317 -0.157 -0.307 " pathEditMode="relative" ptsTypes="AA">
                                      <p:cBhvr>
                                        <p:cTn id="94" dur="3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45"/>
                            </p:stCondLst>
                            <p:childTnLst>
                              <p:par>
                                <p:cTn id="96" presetID="0" presetClass="path" presetSubtype="0" accel="0" decel="0" fill="hold" grpId="3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 -0.307 C -0.141 -0.297 -0.126 -0.285 -0.112 -0.272 " pathEditMode="relative" ptsTypes="AA">
                                      <p:cBhvr>
                                        <p:cTn id="97" dur="3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429"/>
                            </p:stCondLst>
                            <p:childTnLst>
                              <p:par>
                                <p:cTn id="99" presetID="0" presetClass="path" presetSubtype="0" accel="0" decel="0" fill="hold" grpId="3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 -0.272 C -0.098 -0.258 -0.085 -0.244 -0.074 -0.228 " pathEditMode="relative" ptsTypes="AA">
                                      <p:cBhvr>
                                        <p:cTn id="100" dur="4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834"/>
                            </p:stCondLst>
                            <p:childTnLst>
                              <p:par>
                                <p:cTn id="102" presetID="0" presetClass="path" presetSubtype="0" accel="0" decel="0" fill="hold" grpId="3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 -0.228 C -0.062 -0.212 -0.051 -0.195 -0.042 -0.177 " pathEditMode="relative" ptsTypes="AA">
                                      <p:cBhvr>
                                        <p:cTn id="103" dur="4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257"/>
                            </p:stCondLst>
                            <p:childTnLst>
                              <p:par>
                                <p:cTn id="105" presetID="0" presetClass="path" presetSubtype="0" accel="0" decel="0" fill="hold" grpId="3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 -0.177 C -0.033 -0.159 -0.025 -0.141 -0.019 -0.121 " pathEditMode="relative" ptsTypes="AA">
                                      <p:cBhvr>
                                        <p:cTn id="106" dur="4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693"/>
                            </p:stCondLst>
                            <p:childTnLst>
                              <p:par>
                                <p:cTn id="108" presetID="0" presetClass="path" presetSubtype="0" accel="0" decel="0" fill="hold" grpId="3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 -0.121 C -0.013 -0.102 -0.008 -0.082 -0.005 -0.062 " pathEditMode="relative" ptsTypes="AA">
                                      <p:cBhvr>
                                        <p:cTn id="109" dur="4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139"/>
                            </p:stCondLst>
                            <p:childTnLst>
                              <p:par>
                                <p:cTn id="111" presetID="0" presetClass="path" presetSubtype="0" accel="0" decel="0" fill="hold" grpId="3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 -0.062 C -0.002 -0.041 0.000 -0.021 0.000 -0.000 " pathEditMode="relative" ptsTypes="AA">
                                      <p:cBhvr>
                                        <p:cTn id="112" dur="4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589"/>
                            </p:stCondLst>
                            <p:childTnLst>
                              <p:par>
                                <p:cTn id="114" presetID="0" presetClass="path" presetSubtype="0" accel="0" decel="0" fill="hold" grpId="3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-0.000 C 0.000 0.021 -0.002 0.041 -0.005 0.062 " pathEditMode="relative" ptsTypes="AA">
                                      <p:cBhvr>
                                        <p:cTn id="115" dur="4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040"/>
                            </p:stCondLst>
                            <p:childTnLst>
                              <p:par>
                                <p:cTn id="117" presetID="1" presetClass="entr" presetSubtype="0" fill="hold" grpId="3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040"/>
                            </p:stCondLst>
                            <p:childTnLst>
                              <p:par>
                                <p:cTn id="120" presetID="0" presetClass="path" presetSubtype="0" accel="0" decel="0" fill="hold" grpId="3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 0.062 C -0.008 0.082 -0.013 0.102 -0.019 0.121 " pathEditMode="relative" ptsTypes="AA">
                                      <p:cBhvr>
                                        <p:cTn id="121" dur="4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486"/>
                            </p:stCondLst>
                            <p:childTnLst>
                              <p:par>
                                <p:cTn id="123" presetID="0" presetClass="path" presetSubtype="0" accel="0" decel="0" fill="hold" grpId="4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 0.121 C -0.025 0.141 -0.033 0.159 -0.042 0.177 " pathEditMode="relative" ptsTypes="AA">
                                      <p:cBhvr>
                                        <p:cTn id="124" dur="4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922"/>
                            </p:stCondLst>
                            <p:childTnLst>
                              <p:par>
                                <p:cTn id="126" presetID="0" presetClass="path" presetSubtype="0" accel="0" decel="0" fill="hold" grpId="4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 0.177 C -0.051 0.195 -0.062 0.212 -0.074 0.228 " pathEditMode="relative" ptsTypes="AA">
                                      <p:cBhvr>
                                        <p:cTn id="127" dur="4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2345"/>
                            </p:stCondLst>
                            <p:childTnLst>
                              <p:par>
                                <p:cTn id="129" presetID="0" presetClass="path" presetSubtype="0" accel="0" decel="0" fill="hold" grpId="4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 0.228 C -0.085 0.244 -0.098 0.258 -0.112 0.272 " pathEditMode="relative" ptsTypes="AA">
                                      <p:cBhvr>
                                        <p:cTn id="130" dur="4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2750"/>
                            </p:stCondLst>
                            <p:childTnLst>
                              <p:par>
                                <p:cTn id="132" presetID="0" presetClass="path" presetSubtype="0" accel="0" decel="0" fill="hold" grpId="4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 0.272 C -0.126 0.285 -0.141 0.297 -0.157 0.307 " pathEditMode="relative" ptsTypes="AA">
                                      <p:cBhvr>
                                        <p:cTn id="133" dur="3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134"/>
                            </p:stCondLst>
                            <p:childTnLst>
                              <p:par>
                                <p:cTn id="135" presetID="0" presetClass="path" presetSubtype="0" accel="0" decel="0" fill="hold" grpId="4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 0.307 C -0.173 0.317 -0.190 0.326 -0.207 0.333 " pathEditMode="relative" ptsTypes="AA">
                                      <p:cBhvr>
                                        <p:cTn id="136" dur="3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3494"/>
                            </p:stCondLst>
                            <p:childTnLst>
                              <p:par>
                                <p:cTn id="138" presetID="0" presetClass="path" presetSubtype="0" accel="0" decel="0" fill="hold" grpId="4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 0.333 C -0.224 0.340 -0.242 0.345 -0.260 0.349 " pathEditMode="relative" ptsTypes="AA">
                                      <p:cBhvr>
                                        <p:cTn id="139" dur="3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3829"/>
                            </p:stCondLst>
                            <p:childTnLst>
                              <p:par>
                                <p:cTn id="141" presetID="0" presetClass="path" presetSubtype="0" accel="0" decel="0" fill="hold" grpId="4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0 0.349 C -0.278 0.353 -0.296 0.354 -0.314 0.354 " pathEditMode="relative" ptsTypes="AA">
                                      <p:cBhvr>
                                        <p:cTn id="142" dur="3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137"/>
                            </p:stCondLst>
                            <p:childTnLst>
                              <p:par>
                                <p:cTn id="144" presetID="0" presetClass="path" presetSubtype="0" accel="0" decel="0" fill="hold" grpId="4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4 0.354 C -0.333 0.354 -0.351 0.353 -0.369 0.349 " pathEditMode="relative" ptsTypes="AA">
                                      <p:cBhvr>
                                        <p:cTn id="145" dur="2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417"/>
                            </p:stCondLst>
                            <p:childTnLst>
                              <p:par>
                                <p:cTn id="147" presetID="0" presetClass="path" presetSubtype="0" accel="0" decel="0" fill="hold" grpId="4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9 0.349 C -0.387 0.345 -0.405 0.340 -0.422 0.333 " pathEditMode="relative" ptsTypes="AA">
                                      <p:cBhvr>
                                        <p:cTn id="148" dur="25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4671"/>
                            </p:stCondLst>
                            <p:childTnLst>
                              <p:par>
                                <p:cTn id="150" presetID="0" presetClass="path" presetSubtype="0" accel="0" decel="0" fill="hold" grpId="4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2 0.333 C -0.439 0.326 -0.456 0.317 -0.471 0.307 " pathEditMode="relative" ptsTypes="AA">
                                      <p:cBhvr>
                                        <p:cTn id="151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4899"/>
                            </p:stCondLst>
                            <p:childTnLst>
                              <p:par>
                                <p:cTn id="153" presetID="0" presetClass="path" presetSubtype="0" accel="0" decel="0" fill="hold" grpId="5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1 0.307 C -0.487 0.297 -0.502 0.285 -0.516 0.272 " pathEditMode="relative" ptsTypes="AA">
                                      <p:cBhvr>
                                        <p:cTn id="154" dur="2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103"/>
                            </p:stCondLst>
                            <p:childTnLst>
                              <p:par>
                                <p:cTn id="156" presetID="0" presetClass="path" presetSubtype="0" accel="0" decel="0" fill="hold" grpId="5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6 0.272 C -0.530 0.258 -0.543 0.244 -0.555 0.228 " pathEditMode="relative" ptsTypes="AA">
                                      <p:cBhvr>
                                        <p:cTn id="157" dur="1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286"/>
                            </p:stCondLst>
                            <p:childTnLst>
                              <p:par>
                                <p:cTn id="159" presetID="0" presetClass="path" presetSubtype="0" accel="0" decel="0" fill="hold" grpId="5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 0.228 C -0.567 0.212 -0.577 0.195 -0.586 0.177 " pathEditMode="relative" ptsTypes="AA">
                                      <p:cBhvr>
                                        <p:cTn id="160" dur="1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452"/>
                            </p:stCondLst>
                            <p:childTnLst>
                              <p:par>
                                <p:cTn id="162" presetID="0" presetClass="path" presetSubtype="0" accel="0" decel="0" fill="hold" grpId="5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6 0.177 C -0.596 0.159 -0.603 0.141 -0.610 0.121 " pathEditMode="relative" ptsTypes="AA">
                                      <p:cBhvr>
                                        <p:cTn id="163" dur="15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604"/>
                            </p:stCondLst>
                            <p:childTnLst>
                              <p:par>
                                <p:cTn id="165" presetID="0" presetClass="path" presetSubtype="0" accel="0" decel="0" fill="hold" grpId="5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0 0.121 C -0.616 0.102 -0.621 0.082 -0.624 0.062 " pathEditMode="relative" ptsTypes="AA">
                                      <p:cBhvr>
                                        <p:cTn id="166" dur="1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746"/>
                            </p:stCondLst>
                            <p:childTnLst>
                              <p:par>
                                <p:cTn id="168" presetID="0" presetClass="path" presetSubtype="0" accel="0" decel="0" fill="hold" grpId="5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 0.062 C -0.627 0.041 -0.628 0.021 -0.628 0.000 " pathEditMode="relative" ptsTypes="AA">
                                      <p:cBhvr>
                                        <p:cTn id="169" dur="1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884"/>
                            </p:stCondLst>
                            <p:childTnLst>
                              <p:par>
                                <p:cTn id="171" presetID="0" presetClass="path" presetSubtype="0" accel="0" decel="0" fill="hold" grpId="5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8 0.000 C -0.628 -0.021 -0.627 -0.041 -0.624 -0.062 " pathEditMode="relative" ptsTypes="AA">
                                      <p:cBhvr>
                                        <p:cTn id="172" dur="1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6022"/>
                            </p:stCondLst>
                            <p:childTnLst>
                              <p:par>
                                <p:cTn id="174" presetID="0" presetClass="path" presetSubtype="0" accel="0" decel="0" fill="hold" grpId="5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 -0.062 C -0.621 -0.082 -0.616 -0.102 -0.610 -0.121 " pathEditMode="relative" ptsTypes="AA">
                                      <p:cBhvr>
                                        <p:cTn id="175" dur="1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6165"/>
                            </p:stCondLst>
                            <p:childTnLst>
                              <p:par>
                                <p:cTn id="177" presetID="0" presetClass="path" presetSubtype="0" accel="0" decel="0" fill="hold" grpId="5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0 -0.121 C -0.603 -0.141 -0.596 -0.159 -0.586 -0.177 " pathEditMode="relative" ptsTypes="AA">
                                      <p:cBhvr>
                                        <p:cTn id="178" dur="15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6317"/>
                            </p:stCondLst>
                            <p:childTnLst>
                              <p:par>
                                <p:cTn id="180" presetID="1" presetClass="entr" presetSubtype="0" fill="hold" grpId="5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6317"/>
                            </p:stCondLst>
                            <p:childTnLst>
                              <p:par>
                                <p:cTn id="183" presetID="0" presetClass="path" presetSubtype="0" accel="0" decel="0" fill="hold" grpId="6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6 -0.177 C -0.577 -0.195 -0.567 -0.212 -0.555 -0.228 " pathEditMode="relative" ptsTypes="AA">
                                      <p:cBhvr>
                                        <p:cTn id="184" dur="1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6482"/>
                            </p:stCondLst>
                            <p:childTnLst>
                              <p:par>
                                <p:cTn id="186" presetID="0" presetClass="path" presetSubtype="0" accel="0" decel="0" fill="hold" grpId="6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 -0.228 C -0.543 -0.244 -0.530 -0.258 -0.516 -0.272 " pathEditMode="relative" ptsTypes="AA">
                                      <p:cBhvr>
                                        <p:cTn id="187" dur="1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6665"/>
                            </p:stCondLst>
                            <p:childTnLst>
                              <p:par>
                                <p:cTn id="189" presetID="0" presetClass="path" presetSubtype="0" accel="0" decel="0" fill="hold" grpId="6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6 -0.272 C -0.502 -0.285 -0.487 -0.297 -0.471 -0.307 " pathEditMode="relative" ptsTypes="AA">
                                      <p:cBhvr>
                                        <p:cTn id="190" dur="2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6870"/>
                            </p:stCondLst>
                            <p:childTnLst>
                              <p:par>
                                <p:cTn id="192" presetID="0" presetClass="path" presetSubtype="0" accel="0" decel="0" fill="hold" grpId="6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1 -0.307 C -0.456 -0.317 -0.439 -0.326 -0.422 -0.333 " pathEditMode="relative" ptsTypes="AA">
                                      <p:cBhvr>
                                        <p:cTn id="193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7097"/>
                            </p:stCondLst>
                            <p:childTnLst>
                              <p:par>
                                <p:cTn id="195" presetID="0" presetClass="path" presetSubtype="0" accel="0" decel="0" fill="hold" grpId="6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2 -0.333 C -0.405 -0.340 -0.387 -0.345 -0.369 -0.349 " pathEditMode="relative" ptsTypes="AA">
                                      <p:cBhvr>
                                        <p:cTn id="196" dur="25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7351"/>
                            </p:stCondLst>
                            <p:childTnLst>
                              <p:par>
                                <p:cTn id="198" presetID="0" presetClass="path" presetSubtype="0" accel="0" decel="0" fill="hold" grpId="6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9 -0.349 C -0.351 -0.353 -0.333 -0.354 -0.314 -0.354 " pathEditMode="relative" ptsTypes="AA">
                                      <p:cBhvr>
                                        <p:cTn id="199" dur="2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7631"/>
                            </p:stCondLst>
                            <p:childTnLst>
                              <p:par>
                                <p:cTn id="201" presetID="0" presetClass="path" presetSubtype="0" accel="0" decel="0" fill="hold" grpId="6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4 -0.354 C -0.296 -0.354 -0.278 -0.353 -0.260 -0.349 " pathEditMode="relative" ptsTypes="AA">
                                      <p:cBhvr>
                                        <p:cTn id="202" dur="3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7939"/>
                            </p:stCondLst>
                            <p:childTnLst>
                              <p:par>
                                <p:cTn id="204" presetID="0" presetClass="path" presetSubtype="0" accel="0" decel="0" fill="hold" grpId="6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0 -0.349 C -0.242 -0.345 -0.224 -0.340 -0.207 -0.333 " pathEditMode="relative" ptsTypes="AA">
                                      <p:cBhvr>
                                        <p:cTn id="205" dur="3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8274"/>
                            </p:stCondLst>
                            <p:childTnLst>
                              <p:par>
                                <p:cTn id="207" presetID="0" presetClass="path" presetSubtype="0" accel="0" decel="0" fill="hold" grpId="6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 -0.333 C -0.190 -0.326 -0.173 -0.317 -0.157 -0.307 " pathEditMode="relative" ptsTypes="AA">
                                      <p:cBhvr>
                                        <p:cTn id="208" dur="3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8635"/>
                            </p:stCondLst>
                            <p:childTnLst>
                              <p:par>
                                <p:cTn id="210" presetID="0" presetClass="path" presetSubtype="0" accel="0" decel="0" fill="hold" grpId="6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 -0.307 C -0.141 -0.297 -0.126 -0.285 -0.112 -0.272 " pathEditMode="relative" ptsTypes="AA">
                                      <p:cBhvr>
                                        <p:cTn id="211" dur="3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9019"/>
                            </p:stCondLst>
                            <p:childTnLst>
                              <p:par>
                                <p:cTn id="213" presetID="0" presetClass="path" presetSubtype="0" accel="0" decel="0" fill="hold" grpId="7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 -0.272 C -0.098 -0.258 -0.085 -0.244 -0.074 -0.228 " pathEditMode="relative" ptsTypes="AA">
                                      <p:cBhvr>
                                        <p:cTn id="214" dur="4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9424"/>
                            </p:stCondLst>
                            <p:childTnLst>
                              <p:par>
                                <p:cTn id="216" presetID="0" presetClass="path" presetSubtype="0" accel="0" decel="0" fill="hold" grpId="7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 -0.228 C -0.062 -0.212 -0.051 -0.195 -0.042 -0.177 " pathEditMode="relative" ptsTypes="AA">
                                      <p:cBhvr>
                                        <p:cTn id="217" dur="4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9846"/>
                            </p:stCondLst>
                            <p:childTnLst>
                              <p:par>
                                <p:cTn id="219" presetID="0" presetClass="path" presetSubtype="0" accel="0" decel="0" fill="hold" grpId="7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 -0.177 C -0.033 -0.159 -0.025 -0.141 -0.019 -0.121 " pathEditMode="relative" ptsTypes="AA">
                                      <p:cBhvr>
                                        <p:cTn id="220" dur="4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0283"/>
                            </p:stCondLst>
                            <p:childTnLst>
                              <p:par>
                                <p:cTn id="222" presetID="0" presetClass="path" presetSubtype="0" accel="0" decel="0" fill="hold" grpId="7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 -0.121 C -0.013 -0.102 -0.008 -0.082 -0.005 -0.062 " pathEditMode="relative" ptsTypes="AA">
                                      <p:cBhvr>
                                        <p:cTn id="223" dur="4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0728"/>
                            </p:stCondLst>
                            <p:childTnLst>
                              <p:par>
                                <p:cTn id="225" presetID="0" presetClass="path" presetSubtype="0" accel="0" decel="0" fill="hold" grpId="7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 -0.062 C -0.002 -0.041 0.000 -0.021 0.000 -0.000 " pathEditMode="relative" ptsTypes="AA">
                                      <p:cBhvr>
                                        <p:cTn id="226" dur="4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75" animBg="1"/>
      <p:bldP spid="3" grpId="76" animBg="1"/>
      <p:bldP spid="3" grpId="77" animBg="1"/>
      <p:bldP spid="3" grpId="78" animBg="1"/>
      <p:bldP spid="3" grpId="79" animBg="1"/>
      <p:bldP spid="3" grpId="80" animBg="1"/>
      <p:bldP spid="3" grpId="81" animBg="1"/>
      <p:bldP spid="3" grpId="82" animBg="1"/>
      <p:bldP spid="3" grpId="83" animBg="1"/>
      <p:bldP spid="3" grpId="84" animBg="1"/>
      <p:bldP spid="3" grpId="85" animBg="1"/>
      <p:bldP spid="3" grpId="86" animBg="1"/>
      <p:bldP spid="3" grpId="87" animBg="1"/>
      <p:bldP spid="3" grpId="88" animBg="1"/>
      <p:bldP spid="3" grpId="89" animBg="1"/>
      <p:bldP spid="3" grpId="90" animBg="1"/>
      <p:bldP spid="3" grpId="91" animBg="1"/>
      <p:bldP spid="3" grpId="92" animBg="1"/>
      <p:bldP spid="3" grpId="93" animBg="1"/>
      <p:bldP spid="3" grpId="94" animBg="1"/>
      <p:bldP spid="3" grpId="95" animBg="1"/>
      <p:bldP spid="3" grpId="96" animBg="1"/>
      <p:bldP spid="3" grpId="97" animBg="1"/>
      <p:bldP spid="3" grpId="98" animBg="1"/>
      <p:bldP spid="3" grpId="99" animBg="1"/>
      <p:bldP spid="3" grpId="100" animBg="1"/>
      <p:bldP spid="3" grpId="101" animBg="1"/>
      <p:bldP spid="3" grpId="102" animBg="1"/>
      <p:bldP spid="3" grpId="103" animBg="1"/>
      <p:bldP spid="3" grpId="104" animBg="1"/>
      <p:bldP spid="3" grpId="105" animBg="1"/>
      <p:bldP spid="3" grpId="106" animBg="1"/>
      <p:bldP spid="3" grpId="107" animBg="1"/>
      <p:bldP spid="3" grpId="108" animBg="1"/>
      <p:bldP spid="3" grpId="109" animBg="1"/>
      <p:bldP spid="3" grpId="110" animBg="1"/>
      <p:bldP spid="3" grpId="111" animBg="1"/>
      <p:bldP spid="4" grpId="112" animBg="1"/>
      <p:bldP spid="3" grpId="113" animBg="1"/>
      <p:bldP spid="3" grpId="114" animBg="1"/>
      <p:bldP spid="3" grpId="115" animBg="1"/>
      <p:bldP spid="3" grpId="116" animBg="1"/>
      <p:bldP spid="3" grpId="117" animBg="1"/>
      <p:bldP spid="3" grpId="118" animBg="1"/>
      <p:bldP spid="3" grpId="119" animBg="1"/>
      <p:bldP spid="3" grpId="120" animBg="1"/>
      <p:bldP spid="3" grpId="121" animBg="1"/>
      <p:bldP spid="3" grpId="122" animBg="1"/>
      <p:bldP spid="3" grpId="123" animBg="1"/>
      <p:bldP spid="3" grpId="124" animBg="1"/>
      <p:bldP spid="3" grpId="125" animBg="1"/>
      <p:bldP spid="3" grpId="126" animBg="1"/>
      <p:bldP spid="3" grpId="127" animBg="1"/>
      <p:bldP spid="3" grpId="128" animBg="1"/>
      <p:bldP spid="3" grpId="129" animBg="1"/>
      <p:bldP spid="3" grpId="130" animBg="1"/>
      <p:bldP spid="3" grpId="131" animBg="1"/>
      <p:bldP spid="3" grpId="132" animBg="1"/>
      <p:bldP spid="5" grpId="133" animBg="1"/>
      <p:bldP spid="3" grpId="134" animBg="1"/>
      <p:bldP spid="3" grpId="135" animBg="1"/>
      <p:bldP spid="3" grpId="136" animBg="1"/>
      <p:bldP spid="3" grpId="137" animBg="1"/>
      <p:bldP spid="3" grpId="138" animBg="1"/>
      <p:bldP spid="3" grpId="139" animBg="1"/>
      <p:bldP spid="3" grpId="140" animBg="1"/>
      <p:bldP spid="3" grpId="141" animBg="1"/>
      <p:bldP spid="3" grpId="142" animBg="1"/>
      <p:bldP spid="3" grpId="143" animBg="1"/>
      <p:bldP spid="3" grpId="144" animBg="1"/>
      <p:bldP spid="3" grpId="145" animBg="1"/>
      <p:bldP spid="3" grpId="146" animBg="1"/>
      <p:bldP spid="3" grpId="147" animBg="1"/>
      <p:bldP spid="3" grpId="148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Macintosh PowerPoint</Application>
  <PresentationFormat>On-screen Show (4:3)</PresentationFormat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PPOrbitalMechanics</vt:lpstr>
    </vt:vector>
  </TitlesOfParts>
  <Company>UNKNOWN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</dc:title>
  <cp:lastModifiedBy>dylanhuff</cp:lastModifiedBy>
  <cp:revision>1</cp:revision>
  <dcterms:created xsi:type="dcterms:W3CDTF">2019-04-22T16:05:21Z</dcterms:created>
  <dcterms:modified xsi:type="dcterms:W3CDTF">2019-04-22T16:05:21Z</dcterms:modified>
</cp:coreProperties>
</file>