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"/>
  </p:notesMasterIdLst>
  <p:sldIdLst>
    <p:sldId id="517" r:id="rId10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  <a:srgbClr val="0000FF"/>
    <a:srgbClr val="999999"/>
    <a:srgbClr val="0066CC"/>
    <a:srgbClr val="FF3300"/>
    <a:srgbClr val="999933"/>
    <a:srgbClr val="33FFFF"/>
    <a:srgbClr val="993399"/>
    <a:srgbClr val="66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32787"/>
    <p:restoredTop sz="90929"/>
  </p:normalViewPr>
  <p:slideViewPr>
    <p:cSldViewPr showGuides="1">
      <p:cViewPr>
        <p:scale>
          <a:sx n="105" d="100"/>
          <a:sy n="105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'1.0' encoding='UTF-8' standalone='yes'?>
<Relationships xmlns='http://schemas.openxmlformats.org/package/2006/relationships'><Relationship Id='rId1' Type='http://schemas.openxmlformats.org/officeDocument/2006/relationships/slideMaster' Target='slideMasters/slideMaster1.xml'/><Relationship Id='rId4' Type='http://schemas.openxmlformats.org/officeDocument/2006/relationships/notesMaster' Target='notesMasters/notesMaster1.xml'/><Relationship Id='rId5' Type='http://schemas.openxmlformats.org/officeDocument/2006/relationships/printerSettings' Target='printerSettings/printerSettings1.bin'/><Relationship Id='rId6' Type='http://schemas.openxmlformats.org/officeDocument/2006/relationships/presProps' Target='presProps.xml'/><Relationship Id='rId7' Type='http://schemas.openxmlformats.org/officeDocument/2006/relationships/viewProps' Target='viewProps.xml'/><Relationship Id='rId8' Type='http://schemas.openxmlformats.org/officeDocument/2006/relationships/theme' Target='theme/theme1.xml'/><Relationship Id='rId9' Type='http://schemas.openxmlformats.org/officeDocument/2006/relationships/tableStyles' Target='tableStyles.xml'/><Relationship Id='rId101' Type='http://schemas.openxmlformats.org/officeDocument/2006/relationships/slide' Target='slides/slide1.xml'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fld id="{DEC8D465-AF28-5E40-ABD2-441F3B8212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1.xml'/>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79E2C-3C2B-154A-BBF3-BDA895B63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53B75-9EDA-5C48-B0E4-B86A88C4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49C57-BC50-1640-A76A-19D864A5C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1BFD2-7EA0-9B44-9E34-E4F5E63B5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9D781-5792-774A-9602-985DC98624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8BB2E-7CF7-C442-BA55-28D66463E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55D29-36C4-2E48-89E9-521CDD98DA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E2A93-FA3A-DB40-9225-20B36CAB3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09ADB-3843-5E4D-BEA5-CD4030E3EF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ACA7A-4DD3-6C41-97C7-2F2E16BB3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042FF-BAA5-1647-8F1E-AF26FC095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" charset="0"/>
              </a:defRPr>
            </a:lvl1pPr>
          </a:lstStyle>
          <a:p>
            <a:fld id="{7845CED8-D252-A943-B5BA-BDE9EB98CA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1.xml'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Simple Shapes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PPRect#2"/>
          <p:cNvSpPr/>
          <p:nvPr/>
        </p:nvSpPr>
        <p:spPr bwMode="auto">
          <a:xfrm>
            <a:off x="3302400" y="2156800"/>
            <a:ext cx="2560000" cy="2560000"/>
          </a:xfrm>
          <a:prstGeom prst="rect">
            <a:avLst/>
          </a:prstGeom>
          <a:solidFill>
            <a:srgbClr val="FF0000"/>
          </a:solidFill>
          <a:ln w="12800" cap="flat" cmpd="sng" algn="ctr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sp>
        <p:nvSpPr>
          <p:cNvPr id="3" name="PPOval#3"/>
          <p:cNvSpPr/>
          <p:nvPr/>
        </p:nvSpPr>
        <p:spPr bwMode="auto">
          <a:xfrm>
            <a:off x="3302400" y="2156800"/>
            <a:ext cx="2560000" cy="2560000"/>
          </a:xfrm>
          <a:prstGeom prst="ellipse">
            <a:avLst/>
          </a:prstGeom>
          <a:solidFill>
            <a:srgbClr val="00FF00"/>
          </a:solidFill>
          <a:ln w="12800" cap="flat" cmpd="sng" algn="ctr">
            <a:solidFill>
              <a:srgbClr val="00FF00"/>
            </a:solidFill>
            <a:prstDash val="solid"/>
            <a:round/>
            <a:headEnd/>
            <a:tailEnd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</p:spTree>
  </p:cSld>
  <p:clrMapOvr>
    <a:masterClrMapping/>
  </p:clrMapOvr>
  <p:transition/>
  <p:timing>
    <p:tnLst>
      <p:par>
        <p:cTn id="2" dur="indefinite" restart="never" nodeType="tmRoot">
          <p:childTnLst>
            <p:seq concurrent="1" nextAc="seek">
              <p:cTn id="3" dur="indefinite" nodeType="mainSeq">
                <p:childTnLst>
                  <p:par>
                    <p:cTn id="4" fill="hold">
                      <p:stCondLst>
                        <p:cond delay="indefinite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3" animBg="1"/>
      <p:bldP spid="2" grpId="4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Macintosh PowerPoint</Application>
  <PresentationFormat>On-screen Show (4:3)</PresentationFormat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Simple Shapes</vt:lpstr>
    </vt:vector>
  </TitlesOfParts>
  <Company>UNKNOWN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</dc:title>
  <cp:lastModifiedBy>dylanhuff</cp:lastModifiedBy>
  <cp:revision>1</cp:revision>
  <dcterms:created xsi:type="dcterms:W3CDTF">2019-02-05T14:32:56Z</dcterms:created>
  <dcterms:modified xsi:type="dcterms:W3CDTF">2019-02-05T14:32:56Z</dcterms:modified>
</cp:coreProperties>
</file>