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Insertion Sorting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TextBox#2"/>
          <p:cNvSpPr/>
          <p:nvPr/>
        </p:nvSpPr>
        <p:spPr bwMode="auto">
          <a:xfrm>
            <a:off x="3814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5</a:t>
            </a:r>
          </a:p>
        </p:txBody>
      </p:sp>
      <p:sp>
        <p:nvSpPr>
          <p:cNvPr id="3" name="PPTextBox#3"/>
          <p:cNvSpPr/>
          <p:nvPr/>
        </p:nvSpPr>
        <p:spPr bwMode="auto">
          <a:xfrm>
            <a:off x="4198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4</a:t>
            </a:r>
          </a:p>
        </p:txBody>
      </p:sp>
      <p:sp>
        <p:nvSpPr>
          <p:cNvPr id="4" name="PPTextBox#4"/>
          <p:cNvSpPr/>
          <p:nvPr/>
        </p:nvSpPr>
        <p:spPr bwMode="auto">
          <a:xfrm>
            <a:off x="4582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  <p:sp>
        <p:nvSpPr>
          <p:cNvPr id="5" name="PPTextBox#5"/>
          <p:cNvSpPr/>
          <p:nvPr/>
        </p:nvSpPr>
        <p:spPr bwMode="auto">
          <a:xfrm>
            <a:off x="4966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</a:t>
            </a:r>
          </a:p>
        </p:txBody>
      </p:sp>
      <p:sp>
        <p:nvSpPr>
          <p:cNvPr id="6" name="PPTextBox#6"/>
          <p:cNvSpPr/>
          <p:nvPr/>
        </p:nvSpPr>
        <p:spPr bwMode="auto">
          <a:xfrm>
            <a:off x="5350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168 0.000 " pathEditMode="relative" ptsTypes="AA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" presetID="0" presetClass="path" presetSubtype="0" accel="0" decel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0" decel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0" decel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0" decel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6" animBg="1"/>
      <p:bldP spid="2" grpId="7" animBg="1"/>
      <p:bldP spid="3" grpId="8" animBg="1"/>
      <p:bldP spid="4" grpId="9" animBg="1"/>
      <p:bldP spid="5" grpId="1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Insertion Sorting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2019-04-17T10:50:22Z</dcterms:created>
  <dcterms:modified xsi:type="dcterms:W3CDTF">2019-04-17T10:50:22Z</dcterms:modified>
</cp:coreProperties>
</file>