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Simple Shapes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3302400" y="2156800"/>
            <a:ext cx="2560000" cy="256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" name="PPOval#3"/>
          <p:cNvSpPr/>
          <p:nvPr/>
        </p:nvSpPr>
        <p:spPr bwMode="auto">
          <a:xfrm>
            <a:off x="3302400" y="2156800"/>
            <a:ext cx="2560000" cy="2560000"/>
          </a:xfrm>
          <a:prstGeom prst="ellipse">
            <a:avLst/>
          </a:prstGeom>
          <a:solidFill>
            <a:srgbClr val="00FF00"/>
          </a:solidFill>
          <a:ln w="12800" cap="flat" cmpd="sng" algn="ctr">
            <a:solidFill>
              <a:srgbClr val="00FF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3" animBg="1"/>
      <p:bldP spid="2" grpId="4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Simple Shapes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2019-02-13T09:53:52Z</dcterms:created>
  <dcterms:modified xsi:type="dcterms:W3CDTF">2019-02-13T09:53:52Z</dcterms:modified>
</cp:coreProperties>
</file>