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PPRectTest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Oval#2"/>
          <p:cNvSpPr/>
          <p:nvPr/>
        </p:nvSpPr>
        <p:spPr bwMode="auto">
          <a:xfrm>
            <a:off x="640000" y="640000"/>
            <a:ext cx="640000" cy="640000"/>
          </a:xfrm>
          <a:prstGeom prst="ellipse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  <p:cond evt="onBegin" delay="0">
                          <p:tn val="3"/>
                        </p:cond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070 1.024 0.908 1.024 0.349 0.652 " pathEditMode="relative" ptsTypes="AA">
                                      <p:cBhvr>
                                        <p:cTn id="7" dur="43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PPRectTest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2019-04-18T08:30:00Z</dcterms:created>
  <dcterms:modified xsi:type="dcterms:W3CDTF">2019-04-18T08:30:00Z</dcterms:modified>
</cp:coreProperties>
</file>