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PPOrbitalMechanics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Oval#2"/>
          <p:cNvSpPr/>
          <p:nvPr/>
        </p:nvSpPr>
        <p:spPr bwMode="auto">
          <a:xfrm>
            <a:off x="2739200" y="3513600"/>
            <a:ext cx="614400" cy="614400"/>
          </a:xfrm>
          <a:prstGeom prst="ellipse">
            <a:avLst/>
          </a:prstGeom>
          <a:solidFill>
            <a:srgbClr val="FF9900"/>
          </a:solidFill>
          <a:ln w="12800" cap="flat" cmpd="sng" algn="ctr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7360000" y="3718400"/>
            <a:ext cx="204800" cy="204800"/>
          </a:xfrm>
          <a:prstGeom prst="ellipse">
            <a:avLst/>
          </a:prstGeom>
          <a:solidFill>
            <a:srgbClr val="0033FF"/>
          </a:solidFill>
          <a:ln w="12800" cap="flat" cmpd="sng" algn="ctr">
            <a:solidFill>
              <a:srgbClr val="0033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" name="PPFreeform#4"/>
          <p:cNvSpPr/>
          <p:nvPr/>
        </p:nvSpPr>
        <p:spPr bwMode="auto">
          <a:xfrm>
            <a:off x="3046400" y="3397757"/>
            <a:ext cx="4416000" cy="846086"/>
          </a:xfrm>
          <a:custGeom>
            <a:pathLst>
              <a:path w="4416000" h="846086">
                <a:moveTo>
                  <a:pt x="0" y="423043"/>
                </a:moveTo>
                <a:lnTo>
                  <a:pt x="4372246" y="0"/>
                </a:lnTo>
                <a:cubicBezTo>
                  <a:pt x="4401360" y="139668"/>
                  <a:pt x="4416000" y="281220"/>
                  <a:pt x="4416000" y="423043"/>
                </a:cubicBezTo>
                <a:cubicBezTo>
                  <a:pt x="4416000" y="564866"/>
                  <a:pt x="4401360" y="706418"/>
                  <a:pt x="4372246" y="846086"/>
                </a:cubicBezTo>
                <a:lnTo>
                  <a:pt x="0" y="423043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5" name="PPFreeform#5"/>
          <p:cNvSpPr/>
          <p:nvPr/>
        </p:nvSpPr>
        <p:spPr bwMode="auto">
          <a:xfrm>
            <a:off x="1702400" y="2499045"/>
            <a:ext cx="1344000" cy="2643510"/>
          </a:xfrm>
          <a:custGeom>
            <a:pathLst>
              <a:path w="1344000" h="2643510">
                <a:moveTo>
                  <a:pt x="1344000" y="1321755"/>
                </a:moveTo>
                <a:lnTo>
                  <a:pt x="460725" y="2643510"/>
                </a:lnTo>
                <a:cubicBezTo>
                  <a:pt x="160008" y="2249655"/>
                  <a:pt x="0" y="1790615"/>
                  <a:pt x="0" y="1321755"/>
                </a:cubicBezTo>
                <a:cubicBezTo>
                  <a:pt x="0" y="852895"/>
                  <a:pt x="160008" y="393855"/>
                  <a:pt x="460725" y="0"/>
                </a:cubicBezTo>
                <a:lnTo>
                  <a:pt x="1344000" y="1321755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00 0.021 -0.002 0.041 -0.005 0.062 " pathEditMode="relative" ptsTypes="AA">
                                      <p:cBhvr>
                                        <p:cTn id="7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0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96"/>
                            </p:stCondLst>
                            <p:childTnLst>
                              <p:par>
                                <p:cTn id="12" presetID="0" presetClass="path" presetSubtype="0" accel="0" decel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3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32"/>
                            </p:stCondLst>
                            <p:childTnLst>
                              <p:par>
                                <p:cTn id="15" presetID="0" presetClass="path" presetSubtype="0" accel="0" decel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6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5"/>
                            </p:stCondLst>
                            <p:childTnLst>
                              <p:par>
                                <p:cTn id="18" presetID="0" presetClass="path" presetSubtype="0" accel="0" decel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9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0" presetClass="path" presetSubtype="0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22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4"/>
                            </p:stCondLst>
                            <p:childTnLst>
                              <p:par>
                                <p:cTn id="24" presetID="0" presetClass="path" presetSubtype="0" accel="0" decel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25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5"/>
                            </p:stCondLst>
                            <p:childTnLst>
                              <p:par>
                                <p:cTn id="27" presetID="0" presetClass="path" presetSubtype="0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28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40"/>
                            </p:stCondLst>
                            <p:childTnLst>
                              <p:par>
                                <p:cTn id="30" presetID="0" presetClass="path" presetSubtype="0" accel="0" decel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31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47"/>
                            </p:stCondLst>
                            <p:childTnLst>
                              <p:par>
                                <p:cTn id="33" presetID="0" presetClass="path" presetSubtype="0" accel="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34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28"/>
                            </p:stCondLst>
                            <p:childTnLst>
                              <p:par>
                                <p:cTn id="36" presetID="0" presetClass="path" presetSubtype="0" accel="0" decel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37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81"/>
                            </p:stCondLst>
                            <p:childTnLst>
                              <p:par>
                                <p:cTn id="39" presetID="0" presetClass="path" presetSubtype="0" accel="0" decel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4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9"/>
                            </p:stCondLst>
                            <p:childTnLst>
                              <p:par>
                                <p:cTn id="42" presetID="0" presetClass="path" presetSubtype="0" accel="0" decel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43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13"/>
                            </p:stCondLst>
                            <p:childTnLst>
                              <p:par>
                                <p:cTn id="45" presetID="0" presetClass="path" presetSubtype="0" accel="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46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97"/>
                            </p:stCondLst>
                            <p:childTnLst>
                              <p:par>
                                <p:cTn id="48" presetID="0" presetClass="path" presetSubtype="0" accel="0" decel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49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62"/>
                            </p:stCondLst>
                            <p:childTnLst>
                              <p:par>
                                <p:cTn id="51" presetID="0" presetClass="path" presetSubtype="0" accel="0" decel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52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14"/>
                            </p:stCondLst>
                            <p:childTnLst>
                              <p:par>
                                <p:cTn id="54" presetID="0" presetClass="path" presetSubtype="0" accel="0" decel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5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7"/>
                            </p:stCondLst>
                            <p:childTnLst>
                              <p:par>
                                <p:cTn id="57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58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95"/>
                            </p:stCondLst>
                            <p:childTnLst>
                              <p:par>
                                <p:cTn id="60" presetID="0" presetClass="path" presetSubtype="0" accel="0" decel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61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33"/>
                            </p:stCondLst>
                            <p:childTnLst>
                              <p:par>
                                <p:cTn id="63" presetID="0" presetClass="path" presetSubtype="0" accel="0" decel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64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75"/>
                            </p:stCondLst>
                            <p:childTnLst>
                              <p:par>
                                <p:cTn id="66" presetID="0" presetClass="path" presetSubtype="0" accel="0" decel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67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27"/>
                            </p:stCondLst>
                            <p:childTnLst>
                              <p:par>
                                <p:cTn id="69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7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93"/>
                            </p:stCondLst>
                            <p:childTnLst>
                              <p:par>
                                <p:cTn id="72" presetID="0" presetClass="path" presetSubtype="0" accel="0" decel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73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76"/>
                            </p:stCondLst>
                            <p:childTnLst>
                              <p:par>
                                <p:cTn id="75" presetID="0" presetClass="path" presetSubtype="0" accel="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76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80"/>
                            </p:stCondLst>
                            <p:childTnLst>
                              <p:par>
                                <p:cTn id="78" presetID="0" presetClass="path" presetSubtype="0" accel="0" decel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8"/>
                            </p:stCondLst>
                            <p:childTnLst>
                              <p:par>
                                <p:cTn id="81" presetID="0" presetClass="path" presetSubtype="0" accel="0" decel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82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62"/>
                            </p:stCondLst>
                            <p:childTnLst>
                              <p:par>
                                <p:cTn id="84" presetID="0" presetClass="path" presetSubtype="0" accel="0" decel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8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2"/>
                            </p:stCondLst>
                            <p:childTnLst>
                              <p:par>
                                <p:cTn id="87" presetID="0" presetClass="path" presetSubtype="0" accel="0" decel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88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350"/>
                            </p:stCondLst>
                            <p:childTnLst>
                              <p:par>
                                <p:cTn id="90" presetID="0" presetClass="path" presetSubtype="0" accel="0" decel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91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85"/>
                            </p:stCondLst>
                            <p:childTnLst>
                              <p:par>
                                <p:cTn id="93" presetID="0" presetClass="path" presetSubtype="0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94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45"/>
                            </p:stCondLst>
                            <p:childTnLst>
                              <p:par>
                                <p:cTn id="96" presetID="0" presetClass="path" presetSubtype="0" accel="0" decel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97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429"/>
                            </p:stCondLst>
                            <p:childTnLst>
                              <p:par>
                                <p:cTn id="99" presetID="0" presetClass="path" presetSubtype="0" accel="0" decel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10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34"/>
                            </p:stCondLst>
                            <p:childTnLst>
                              <p:par>
                                <p:cTn id="102" presetID="0" presetClass="path" presetSubtype="0" accel="0" decel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103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7"/>
                            </p:stCondLst>
                            <p:childTnLst>
                              <p:par>
                                <p:cTn id="105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106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693"/>
                            </p:stCondLst>
                            <p:childTnLst>
                              <p:par>
                                <p:cTn id="108" presetID="0" presetClass="path" presetSubtype="0" accel="0" decel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109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139"/>
                            </p:stCondLst>
                            <p:childTnLst>
                              <p:par>
                                <p:cTn id="111" presetID="0" presetClass="path" presetSubtype="0" accel="0" decel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112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89"/>
                            </p:stCondLst>
                            <p:childTnLst>
                              <p:par>
                                <p:cTn id="114" presetID="0" presetClass="path" presetSubtype="0" accel="0" decel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-0.000 C 0.000 0.021 -0.002 0.041 -0.005 0.062 " pathEditMode="relative" ptsTypes="AA">
                                      <p:cBhvr>
                                        <p:cTn id="115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40"/>
                            </p:stCondLst>
                            <p:childTnLst>
                              <p:par>
                                <p:cTn id="117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40"/>
                            </p:stCondLst>
                            <p:childTnLst>
                              <p:par>
                                <p:cTn id="120" presetID="0" presetClass="path" presetSubtype="0" accel="0" decel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21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486"/>
                            </p:stCondLst>
                            <p:childTnLst>
                              <p:par>
                                <p:cTn id="123" presetID="0" presetClass="path" presetSubtype="0" accel="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24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922"/>
                            </p:stCondLst>
                            <p:childTnLst>
                              <p:par>
                                <p:cTn id="126" presetID="0" presetClass="path" presetSubtype="0" accel="0" decel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2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45"/>
                            </p:stCondLst>
                            <p:childTnLst>
                              <p:par>
                                <p:cTn id="129" presetID="0" presetClass="path" presetSubtype="0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3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2" presetID="0" presetClass="path" presetSubtype="0" accel="0" decel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133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134"/>
                            </p:stCondLst>
                            <p:childTnLst>
                              <p:par>
                                <p:cTn id="135" presetID="0" presetClass="path" presetSubtype="0" accel="0" decel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136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494"/>
                            </p:stCondLst>
                            <p:childTnLst>
                              <p:par>
                                <p:cTn id="138" presetID="0" presetClass="path" presetSubtype="0" accel="0" decel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139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829"/>
                            </p:stCondLst>
                            <p:childTnLst>
                              <p:par>
                                <p:cTn id="141" presetID="0" presetClass="path" presetSubtype="0" accel="0" decel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14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137"/>
                            </p:stCondLst>
                            <p:childTnLst>
                              <p:par>
                                <p:cTn id="144" presetID="0" presetClass="path" presetSubtype="0" accel="0" decel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14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417"/>
                            </p:stCondLst>
                            <p:childTnLst>
                              <p:par>
                                <p:cTn id="147" presetID="0" presetClass="path" presetSubtype="0" accel="0" decel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148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671"/>
                            </p:stCondLst>
                            <p:childTnLst>
                              <p:par>
                                <p:cTn id="150" presetID="0" presetClass="path" presetSubtype="0" accel="0" decel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1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899"/>
                            </p:stCondLst>
                            <p:childTnLst>
                              <p:par>
                                <p:cTn id="153" presetID="0" presetClass="path" presetSubtype="0" accel="0" decel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154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103"/>
                            </p:stCondLst>
                            <p:childTnLst>
                              <p:par>
                                <p:cTn id="156" presetID="0" presetClass="path" presetSubtype="0" accel="0" decel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15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286"/>
                            </p:stCondLst>
                            <p:childTnLst>
                              <p:par>
                                <p:cTn id="159" presetID="0" presetClass="path" presetSubtype="0" accel="0" decel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16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452"/>
                            </p:stCondLst>
                            <p:childTnLst>
                              <p:par>
                                <p:cTn id="162" presetID="0" presetClass="path" presetSubtype="0" accel="0" decel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163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604"/>
                            </p:stCondLst>
                            <p:childTnLst>
                              <p:par>
                                <p:cTn id="165" presetID="0" presetClass="path" presetSubtype="0" accel="0" decel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166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46"/>
                            </p:stCondLst>
                            <p:childTnLst>
                              <p:par>
                                <p:cTn id="168" presetID="0" presetClass="path" presetSubtype="0" accel="0" decel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169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884"/>
                            </p:stCondLst>
                            <p:childTnLst>
                              <p:par>
                                <p:cTn id="171" presetID="0" presetClass="path" presetSubtype="0" accel="0" decel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172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022"/>
                            </p:stCondLst>
                            <p:childTnLst>
                              <p:par>
                                <p:cTn id="174" presetID="0" presetClass="path" presetSubtype="0" accel="0" decel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17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165"/>
                            </p:stCondLst>
                            <p:childTnLst>
                              <p:par>
                                <p:cTn id="177" presetID="0" presetClass="path" presetSubtype="0" accel="0" decel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178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0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3" presetID="0" presetClass="path" presetSubtype="0" accel="0" decel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184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482"/>
                            </p:stCondLst>
                            <p:childTnLst>
                              <p:par>
                                <p:cTn id="186" presetID="0" presetClass="path" presetSubtype="0" accel="0" decel="0" fill="hold" grpId="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18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665"/>
                            </p:stCondLst>
                            <p:childTnLst>
                              <p:par>
                                <p:cTn id="189" presetID="0" presetClass="path" presetSubtype="0" accel="0" decel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190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6870"/>
                            </p:stCondLst>
                            <p:childTnLst>
                              <p:par>
                                <p:cTn id="192" presetID="0" presetClass="path" presetSubtype="0" accel="0" decel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19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97"/>
                            </p:stCondLst>
                            <p:childTnLst>
                              <p:par>
                                <p:cTn id="195" presetID="0" presetClass="path" presetSubtype="0" accel="0" decel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196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351"/>
                            </p:stCondLst>
                            <p:childTnLst>
                              <p:par>
                                <p:cTn id="198" presetID="0" presetClass="path" presetSubtype="0" accel="0" decel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199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631"/>
                            </p:stCondLst>
                            <p:childTnLst>
                              <p:par>
                                <p:cTn id="201" presetID="0" presetClass="path" presetSubtype="0" accel="0" decel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20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7939"/>
                            </p:stCondLst>
                            <p:childTnLst>
                              <p:par>
                                <p:cTn id="204" presetID="0" presetClass="path" presetSubtype="0" accel="0" decel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205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274"/>
                            </p:stCondLst>
                            <p:childTnLst>
                              <p:par>
                                <p:cTn id="207" presetID="0" presetClass="path" presetSubtype="0" accel="0" decel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208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635"/>
                            </p:stCondLst>
                            <p:childTnLst>
                              <p:par>
                                <p:cTn id="210" presetID="0" presetClass="path" presetSubtype="0" accel="0" decel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211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9019"/>
                            </p:stCondLst>
                            <p:childTnLst>
                              <p:par>
                                <p:cTn id="213" presetID="0" presetClass="path" presetSubtype="0" accel="0" decel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214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9424"/>
                            </p:stCondLst>
                            <p:childTnLst>
                              <p:par>
                                <p:cTn id="216" presetID="0" presetClass="path" presetSubtype="0" accel="0" decel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21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9846"/>
                            </p:stCondLst>
                            <p:childTnLst>
                              <p:par>
                                <p:cTn id="219" presetID="0" presetClass="path" presetSubtype="0" accel="0" decel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220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283"/>
                            </p:stCondLst>
                            <p:childTnLst>
                              <p:par>
                                <p:cTn id="222" presetID="0" presetClass="path" presetSubtype="0" accel="0" decel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223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728"/>
                            </p:stCondLst>
                            <p:childTnLst>
                              <p:par>
                                <p:cTn id="225" presetID="0" presetClass="path" presetSubtype="0" accel="0" decel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226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75" animBg="1"/>
      <p:bldP spid="3" grpId="76" animBg="1"/>
      <p:bldP spid="3" grpId="77" animBg="1"/>
      <p:bldP spid="3" grpId="78" animBg="1"/>
      <p:bldP spid="3" grpId="79" animBg="1"/>
      <p:bldP spid="3" grpId="80" animBg="1"/>
      <p:bldP spid="3" grpId="81" animBg="1"/>
      <p:bldP spid="3" grpId="82" animBg="1"/>
      <p:bldP spid="3" grpId="83" animBg="1"/>
      <p:bldP spid="3" grpId="84" animBg="1"/>
      <p:bldP spid="3" grpId="85" animBg="1"/>
      <p:bldP spid="3" grpId="86" animBg="1"/>
      <p:bldP spid="3" grpId="87" animBg="1"/>
      <p:bldP spid="3" grpId="88" animBg="1"/>
      <p:bldP spid="3" grpId="89" animBg="1"/>
      <p:bldP spid="3" grpId="90" animBg="1"/>
      <p:bldP spid="3" grpId="91" animBg="1"/>
      <p:bldP spid="3" grpId="92" animBg="1"/>
      <p:bldP spid="3" grpId="93" animBg="1"/>
      <p:bldP spid="3" grpId="94" animBg="1"/>
      <p:bldP spid="3" grpId="95" animBg="1"/>
      <p:bldP spid="3" grpId="96" animBg="1"/>
      <p:bldP spid="3" grpId="97" animBg="1"/>
      <p:bldP spid="3" grpId="98" animBg="1"/>
      <p:bldP spid="3" grpId="99" animBg="1"/>
      <p:bldP spid="3" grpId="100" animBg="1"/>
      <p:bldP spid="3" grpId="101" animBg="1"/>
      <p:bldP spid="3" grpId="102" animBg="1"/>
      <p:bldP spid="3" grpId="103" animBg="1"/>
      <p:bldP spid="3" grpId="104" animBg="1"/>
      <p:bldP spid="3" grpId="105" animBg="1"/>
      <p:bldP spid="3" grpId="106" animBg="1"/>
      <p:bldP spid="3" grpId="107" animBg="1"/>
      <p:bldP spid="3" grpId="108" animBg="1"/>
      <p:bldP spid="3" grpId="109" animBg="1"/>
      <p:bldP spid="3" grpId="110" animBg="1"/>
      <p:bldP spid="3" grpId="111" animBg="1"/>
      <p:bldP spid="4" grpId="112" animBg="1"/>
      <p:bldP spid="3" grpId="113" animBg="1"/>
      <p:bldP spid="3" grpId="114" animBg="1"/>
      <p:bldP spid="3" grpId="115" animBg="1"/>
      <p:bldP spid="3" grpId="116" animBg="1"/>
      <p:bldP spid="3" grpId="117" animBg="1"/>
      <p:bldP spid="3" grpId="118" animBg="1"/>
      <p:bldP spid="3" grpId="119" animBg="1"/>
      <p:bldP spid="3" grpId="120" animBg="1"/>
      <p:bldP spid="3" grpId="121" animBg="1"/>
      <p:bldP spid="3" grpId="122" animBg="1"/>
      <p:bldP spid="3" grpId="123" animBg="1"/>
      <p:bldP spid="3" grpId="124" animBg="1"/>
      <p:bldP spid="3" grpId="125" animBg="1"/>
      <p:bldP spid="3" grpId="126" animBg="1"/>
      <p:bldP spid="3" grpId="127" animBg="1"/>
      <p:bldP spid="3" grpId="128" animBg="1"/>
      <p:bldP spid="3" grpId="129" animBg="1"/>
      <p:bldP spid="3" grpId="130" animBg="1"/>
      <p:bldP spid="3" grpId="131" animBg="1"/>
      <p:bldP spid="3" grpId="132" animBg="1"/>
      <p:bldP spid="5" grpId="133" animBg="1"/>
      <p:bldP spid="3" grpId="134" animBg="1"/>
      <p:bldP spid="3" grpId="135" animBg="1"/>
      <p:bldP spid="3" grpId="136" animBg="1"/>
      <p:bldP spid="3" grpId="137" animBg="1"/>
      <p:bldP spid="3" grpId="138" animBg="1"/>
      <p:bldP spid="3" grpId="139" animBg="1"/>
      <p:bldP spid="3" grpId="140" animBg="1"/>
      <p:bldP spid="3" grpId="141" animBg="1"/>
      <p:bldP spid="3" grpId="142" animBg="1"/>
      <p:bldP spid="3" grpId="143" animBg="1"/>
      <p:bldP spid="3" grpId="144" animBg="1"/>
      <p:bldP spid="3" grpId="145" animBg="1"/>
      <p:bldP spid="3" grpId="146" animBg="1"/>
      <p:bldP spid="3" grpId="147" animBg="1"/>
      <p:bldP spid="3" grpId="148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PPOrbitalMechanics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2019-04-17T21:21:15Z</dcterms:created>
  <dcterms:modified xsi:type="dcterms:W3CDTF">2019-04-17T21:21:15Z</dcterms:modified>
</cp:coreProperties>
</file>