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Relationship Id='rId105' Type='http://schemas.openxmlformats.org/officeDocument/2006/relationships/image' Target='../media/image5.png'/><Relationship Id='rId125' Type='http://schemas.openxmlformats.org/officeDocument/2006/relationships/image' Target='../media/image25.png'/><Relationship Id='rId174' Type='http://schemas.openxmlformats.org/officeDocument/2006/relationships/image' Target='../media/image74.png'/><Relationship Id='rId223' Type='http://schemas.openxmlformats.org/officeDocument/2006/relationships/image' Target='../media/image123.png'/><Relationship Id='rId272' Type='http://schemas.openxmlformats.org/officeDocument/2006/relationships/image' Target='../media/image172.png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LinkedListTrace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2" name="PPStackFrame#2"/>
          <p:cNvGrpSpPr/>
          <p:nvPr/>
        </p:nvGrpSpPr>
        <p:grpSpPr>
          <a:xfrm>
            <a:off x="384000" y="1024000"/>
            <a:ext cx="5760000" cy="2752000"/>
            <a:chOff x="384000" y="1024000"/>
            <a:chExt cx="5760000" cy="2752000"/>
          </a:xfrm>
        </p:grpSpPr>
        <p:sp>
          <p:nvSpPr>
            <p:cNvPr id="3" name="PPRect#3"/>
            <p:cNvSpPr/>
            <p:nvPr/>
          </p:nvSpPr>
          <p:spPr bwMode="auto">
            <a:xfrm>
              <a:off x="384000" y="1024000"/>
              <a:ext cx="5760000" cy="25600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pic>
          <p:nvPicPr>
            <p:cNvPr id="5" name="PPCodeImage#5" descr="image5.png"/>
            <p:cNvPicPr>
              <a:picLocks noChangeAspect="1"/>
            </p:cNvPicPr>
            <p:nvPr/>
          </p:nvPicPr>
          <p:blipFill>
            <a:blip r:embed="rId105"/>
            <a:stretch>
              <a:fillRect/>
            </a:stretch>
          </p:blipFill>
          <p:spPr>
            <a:xfrm>
              <a:off x="384000" y="1024000"/>
              <a:ext cx="5747200" cy="2547200"/>
            </a:xfrm>
            <a:prstGeom prst="rect">
              <a:avLst/>
            </a:prstGeom>
          </p:spPr>
        </p:pic>
        <p:sp>
          <p:nvSpPr>
            <p:cNvPr id="4" name="PPRect#4"/>
            <p:cNvSpPr/>
            <p:nvPr/>
          </p:nvSpPr>
          <p:spPr bwMode="auto">
            <a:xfrm>
              <a:off x="384000" y="1024000"/>
              <a:ext cx="5760000" cy="25600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grpSp>
          <p:nvGrpSpPr>
            <p:cNvPr id="6" name="list"/>
            <p:cNvGrpSpPr/>
            <p:nvPr/>
          </p:nvGrpSpPr>
          <p:grpSpPr>
            <a:xfrm>
              <a:off x="5171200" y="2854400"/>
              <a:ext cx="896000" cy="652800"/>
              <a:chOff x="5171200" y="2854400"/>
              <a:chExt cx="896000" cy="652800"/>
            </a:xfrm>
          </p:grpSpPr>
          <p:sp>
            <p:nvSpPr>
              <p:cNvPr id="7" name="PPRect#7"/>
              <p:cNvSpPr/>
              <p:nvPr/>
            </p:nvSpPr>
            <p:spPr bwMode="auto">
              <a:xfrm>
                <a:off x="5171200" y="3123200"/>
                <a:ext cx="896000" cy="384000"/>
              </a:xfrm>
              <a:prstGeom prst="rect">
                <a:avLst/>
              </a:prstGeom>
              <a:solidFill>
                <a:srgbClr val="FFFFFF"/>
              </a:solidFill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8" name="PPRect#8"/>
              <p:cNvSpPr/>
              <p:nvPr/>
            </p:nvSpPr>
            <p:spPr bwMode="auto">
              <a:xfrm>
                <a:off x="5171200" y="3123200"/>
                <a:ext cx="896000" cy="384000"/>
              </a:xfrm>
              <a:prstGeom prst="rect">
                <a:avLst/>
              </a:prstGeom>
              <a:noFill/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9" name="PPTextBox#9"/>
              <p:cNvSpPr/>
              <p:nvPr/>
            </p:nvSpPr>
            <p:spPr bwMode="auto">
              <a:xfrm>
                <a:off x="5184000" y="2854400"/>
                <a:ext cx="601600" cy="26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anchor="t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84" charset="0"/>
                  </a:rPr>
                  <a:t>list</a:t>
                </a:r>
              </a:p>
            </p:txBody>
          </p:sp>
        </p:grpSp>
      </p:grpSp>
      <p:grpSp>
        <p:nvGrpSpPr>
          <p:cNvPr id="10" name="PPWord#10"/>
          <p:cNvGrpSpPr/>
          <p:nvPr/>
        </p:nvGrpSpPr>
        <p:grpSpPr>
          <a:xfrm>
            <a:off x="7168000" y="6361600"/>
            <a:ext cx="1651200" cy="307200"/>
            <a:chOff x="7168000" y="6361600"/>
            <a:chExt cx="1651200" cy="307200"/>
          </a:xfrm>
        </p:grpSpPr>
        <p:sp>
          <p:nvSpPr>
            <p:cNvPr id="11" name="PPRect#11"/>
            <p:cNvSpPr/>
            <p:nvPr/>
          </p:nvSpPr>
          <p:spPr bwMode="auto">
            <a:xfrm>
              <a:off x="7168000" y="6361600"/>
              <a:ext cx="1024000" cy="3072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12" name="PPRect#12"/>
            <p:cNvSpPr/>
            <p:nvPr/>
          </p:nvSpPr>
          <p:spPr bwMode="auto">
            <a:xfrm>
              <a:off x="7168000" y="6361600"/>
              <a:ext cx="1024000" cy="3072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13" name="PPTextBox#13"/>
            <p:cNvSpPr/>
            <p:nvPr/>
          </p:nvSpPr>
          <p:spPr bwMode="auto">
            <a:xfrm>
              <a:off x="8217600" y="6361600"/>
              <a:ext cx="601600" cy="268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list</a:t>
              </a:r>
            </a:p>
          </p:txBody>
        </p:sp>
      </p:grpSp>
      <p:sp>
        <p:nvSpPr>
          <p:cNvPr id="20" name="PPRect#20"/>
          <p:cNvSpPr/>
          <p:nvPr/>
        </p:nvSpPr>
        <p:spPr bwMode="auto">
          <a:xfrm>
            <a:off x="870400" y="1331200"/>
            <a:ext cx="28800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1" name="PPRect#21"/>
          <p:cNvSpPr/>
          <p:nvPr/>
        </p:nvSpPr>
        <p:spPr bwMode="auto">
          <a:xfrm>
            <a:off x="2419200" y="1331200"/>
            <a:ext cx="11648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grpSp>
        <p:nvGrpSpPr>
          <p:cNvPr id="22" name="PPStackFrame#22"/>
          <p:cNvGrpSpPr/>
          <p:nvPr/>
        </p:nvGrpSpPr>
        <p:grpSpPr>
          <a:xfrm>
            <a:off x="512000" y="1331200"/>
            <a:ext cx="5760000" cy="2752000"/>
            <a:chOff x="512000" y="1331200"/>
            <a:chExt cx="5760000" cy="2752000"/>
          </a:xfrm>
        </p:grpSpPr>
        <p:sp>
          <p:nvSpPr>
            <p:cNvPr id="23" name="PPRect#23"/>
            <p:cNvSpPr/>
            <p:nvPr/>
          </p:nvSpPr>
          <p:spPr bwMode="auto">
            <a:xfrm>
              <a:off x="512000" y="1331200"/>
              <a:ext cx="5760000" cy="25600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pic>
          <p:nvPicPr>
            <p:cNvPr id="25" name="PPCodeImage#25" descr="image25.png"/>
            <p:cNvPicPr>
              <a:picLocks noChangeAspect="1"/>
            </p:cNvPicPr>
            <p:nvPr/>
          </p:nvPicPr>
          <p:blipFill>
            <a:blip r:embed="rId125"/>
            <a:stretch>
              <a:fillRect/>
            </a:stretch>
          </p:blipFill>
          <p:spPr>
            <a:xfrm>
              <a:off x="512000" y="1331200"/>
              <a:ext cx="5747200" cy="2547200"/>
            </a:xfrm>
            <a:prstGeom prst="rect">
              <a:avLst/>
            </a:prstGeom>
          </p:spPr>
        </p:pic>
        <p:sp>
          <p:nvSpPr>
            <p:cNvPr id="24" name="PPRect#24"/>
            <p:cNvSpPr/>
            <p:nvPr/>
          </p:nvSpPr>
          <p:spPr bwMode="auto">
            <a:xfrm>
              <a:off x="512000" y="1331200"/>
              <a:ext cx="5760000" cy="25600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grpSp>
          <p:nvGrpSpPr>
            <p:cNvPr id="38" name="n"/>
            <p:cNvGrpSpPr/>
            <p:nvPr/>
          </p:nvGrpSpPr>
          <p:grpSpPr>
            <a:xfrm>
              <a:off x="4326400" y="3161600"/>
              <a:ext cx="896000" cy="652800"/>
              <a:chOff x="4326400" y="3161600"/>
              <a:chExt cx="896000" cy="652800"/>
            </a:xfrm>
          </p:grpSpPr>
          <p:sp>
            <p:nvSpPr>
              <p:cNvPr id="39" name="PPRect#39"/>
              <p:cNvSpPr/>
              <p:nvPr/>
            </p:nvSpPr>
            <p:spPr bwMode="auto">
              <a:xfrm>
                <a:off x="4326400" y="3430400"/>
                <a:ext cx="896000" cy="384000"/>
              </a:xfrm>
              <a:prstGeom prst="rect">
                <a:avLst/>
              </a:prstGeom>
              <a:solidFill>
                <a:srgbClr val="FFFFFF"/>
              </a:solidFill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40" name="PPRect#40"/>
              <p:cNvSpPr/>
              <p:nvPr/>
            </p:nvSpPr>
            <p:spPr bwMode="auto">
              <a:xfrm>
                <a:off x="4326400" y="3430400"/>
                <a:ext cx="896000" cy="384000"/>
              </a:xfrm>
              <a:prstGeom prst="rect">
                <a:avLst/>
              </a:prstGeom>
              <a:noFill/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41" name="PPTextBox#41"/>
              <p:cNvSpPr/>
              <p:nvPr/>
            </p:nvSpPr>
            <p:spPr bwMode="auto">
              <a:xfrm>
                <a:off x="4339200" y="3161600"/>
                <a:ext cx="166400" cy="26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anchor="t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84" charset="0"/>
                  </a:rPr>
                  <a:t>n</a:t>
                </a:r>
              </a:p>
            </p:txBody>
          </p:sp>
        </p:grpSp>
        <p:grpSp>
          <p:nvGrpSpPr>
            <p:cNvPr id="42" name="tail"/>
            <p:cNvGrpSpPr/>
            <p:nvPr/>
          </p:nvGrpSpPr>
          <p:grpSpPr>
            <a:xfrm>
              <a:off x="5299200" y="3161600"/>
              <a:ext cx="896000" cy="652800"/>
              <a:chOff x="5299200" y="3161600"/>
              <a:chExt cx="896000" cy="652800"/>
            </a:xfrm>
          </p:grpSpPr>
          <p:sp>
            <p:nvSpPr>
              <p:cNvPr id="43" name="PPRect#43"/>
              <p:cNvSpPr/>
              <p:nvPr/>
            </p:nvSpPr>
            <p:spPr bwMode="auto">
              <a:xfrm>
                <a:off x="5299200" y="3430400"/>
                <a:ext cx="896000" cy="384000"/>
              </a:xfrm>
              <a:prstGeom prst="rect">
                <a:avLst/>
              </a:prstGeom>
              <a:solidFill>
                <a:srgbClr val="FFFFFF"/>
              </a:solidFill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44" name="PPRect#44"/>
              <p:cNvSpPr/>
              <p:nvPr/>
            </p:nvSpPr>
            <p:spPr bwMode="auto">
              <a:xfrm>
                <a:off x="5299200" y="3430400"/>
                <a:ext cx="896000" cy="384000"/>
              </a:xfrm>
              <a:prstGeom prst="rect">
                <a:avLst/>
              </a:prstGeom>
              <a:noFill/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45" name="PPTextBox#45"/>
              <p:cNvSpPr/>
              <p:nvPr/>
            </p:nvSpPr>
            <p:spPr bwMode="auto">
              <a:xfrm>
                <a:off x="5312000" y="3161600"/>
                <a:ext cx="601600" cy="26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anchor="t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84" charset="0"/>
                  </a:rPr>
                  <a:t>tail</a:t>
                </a:r>
              </a:p>
            </p:txBody>
          </p:sp>
        </p:grpSp>
      </p:grpSp>
      <p:grpSp>
        <p:nvGrpSpPr>
          <p:cNvPr id="29" name="PPWord#29"/>
          <p:cNvGrpSpPr/>
          <p:nvPr/>
        </p:nvGrpSpPr>
        <p:grpSpPr>
          <a:xfrm>
            <a:off x="7168000" y="6310400"/>
            <a:ext cx="1024000" cy="51200"/>
            <a:chOff x="7168000" y="6310400"/>
            <a:chExt cx="1024000" cy="51200"/>
          </a:xfrm>
        </p:grpSpPr>
        <p:sp>
          <p:nvSpPr>
            <p:cNvPr id="30" name="PPRect#30"/>
            <p:cNvSpPr/>
            <p:nvPr/>
          </p:nvSpPr>
          <p:spPr bwMode="auto">
            <a:xfrm>
              <a:off x="7168000" y="6310400"/>
              <a:ext cx="1024000" cy="51200"/>
            </a:xfrm>
            <a:prstGeom prst="rect">
              <a:avLst/>
            </a:prstGeom>
            <a:solidFill>
              <a:srgbClr val="C0C0C0"/>
            </a:solidFill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31" name="PPRect#31"/>
            <p:cNvSpPr/>
            <p:nvPr/>
          </p:nvSpPr>
          <p:spPr bwMode="auto">
            <a:xfrm>
              <a:off x="7168000" y="6310400"/>
              <a:ext cx="1024000" cy="512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</p:grpSp>
      <p:grpSp>
        <p:nvGrpSpPr>
          <p:cNvPr id="46" name="PPWord#46"/>
          <p:cNvGrpSpPr/>
          <p:nvPr/>
        </p:nvGrpSpPr>
        <p:grpSpPr>
          <a:xfrm>
            <a:off x="7168000" y="6003200"/>
            <a:ext cx="1216000" cy="307200"/>
            <a:chOff x="7168000" y="6003200"/>
            <a:chExt cx="1216000" cy="307200"/>
          </a:xfrm>
        </p:grpSpPr>
        <p:sp>
          <p:nvSpPr>
            <p:cNvPr id="47" name="PPRect#47"/>
            <p:cNvSpPr/>
            <p:nvPr/>
          </p:nvSpPr>
          <p:spPr bwMode="auto">
            <a:xfrm>
              <a:off x="7168000" y="6003200"/>
              <a:ext cx="1024000" cy="3072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48" name="PPRect#48"/>
            <p:cNvSpPr/>
            <p:nvPr/>
          </p:nvSpPr>
          <p:spPr bwMode="auto">
            <a:xfrm>
              <a:off x="7168000" y="6003200"/>
              <a:ext cx="1024000" cy="3072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49" name="PPTextBox#49"/>
            <p:cNvSpPr/>
            <p:nvPr/>
          </p:nvSpPr>
          <p:spPr bwMode="auto">
            <a:xfrm>
              <a:off x="8217600" y="6003200"/>
              <a:ext cx="166400" cy="268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n</a:t>
              </a:r>
            </a:p>
          </p:txBody>
        </p:sp>
      </p:grpSp>
      <p:sp>
        <p:nvSpPr>
          <p:cNvPr id="56" name="PPRect#56"/>
          <p:cNvSpPr/>
          <p:nvPr/>
        </p:nvSpPr>
        <p:spPr bwMode="auto">
          <a:xfrm>
            <a:off x="4352000" y="3456000"/>
            <a:ext cx="857600" cy="320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3</a:t>
            </a:r>
          </a:p>
        </p:txBody>
      </p:sp>
      <p:sp>
        <p:nvSpPr>
          <p:cNvPr id="57" name="PPRect#57"/>
          <p:cNvSpPr/>
          <p:nvPr/>
        </p:nvSpPr>
        <p:spPr bwMode="auto">
          <a:xfrm>
            <a:off x="7193600" y="6028800"/>
            <a:ext cx="972800" cy="2304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3</a:t>
            </a:r>
          </a:p>
        </p:txBody>
      </p:sp>
      <p:grpSp>
        <p:nvGrpSpPr>
          <p:cNvPr id="58" name="PPWord#58"/>
          <p:cNvGrpSpPr/>
          <p:nvPr/>
        </p:nvGrpSpPr>
        <p:grpSpPr>
          <a:xfrm>
            <a:off x="7168000" y="5696000"/>
            <a:ext cx="1651200" cy="307200"/>
            <a:chOff x="7168000" y="5696000"/>
            <a:chExt cx="1651200" cy="307200"/>
          </a:xfrm>
        </p:grpSpPr>
        <p:sp>
          <p:nvSpPr>
            <p:cNvPr id="59" name="PPRect#59"/>
            <p:cNvSpPr/>
            <p:nvPr/>
          </p:nvSpPr>
          <p:spPr bwMode="auto">
            <a:xfrm>
              <a:off x="7168000" y="5696000"/>
              <a:ext cx="1024000" cy="3072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60" name="PPRect#60"/>
            <p:cNvSpPr/>
            <p:nvPr/>
          </p:nvSpPr>
          <p:spPr bwMode="auto">
            <a:xfrm>
              <a:off x="7168000" y="5696000"/>
              <a:ext cx="1024000" cy="3072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61" name="PPTextBox#61"/>
            <p:cNvSpPr/>
            <p:nvPr/>
          </p:nvSpPr>
          <p:spPr bwMode="auto">
            <a:xfrm>
              <a:off x="8217600" y="5696000"/>
              <a:ext cx="601600" cy="268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tail</a:t>
              </a:r>
            </a:p>
          </p:txBody>
        </p:sp>
      </p:grpSp>
      <p:sp>
        <p:nvSpPr>
          <p:cNvPr id="68" name="PPRect#68"/>
          <p:cNvSpPr/>
          <p:nvPr/>
        </p:nvSpPr>
        <p:spPr bwMode="auto">
          <a:xfrm>
            <a:off x="998400" y="1638400"/>
            <a:ext cx="20352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69" name="PPRect#69"/>
          <p:cNvSpPr/>
          <p:nvPr/>
        </p:nvSpPr>
        <p:spPr bwMode="auto">
          <a:xfrm>
            <a:off x="1420800" y="2483200"/>
            <a:ext cx="34432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70" name="PPRect#70"/>
          <p:cNvSpPr/>
          <p:nvPr/>
        </p:nvSpPr>
        <p:spPr bwMode="auto">
          <a:xfrm>
            <a:off x="2969600" y="2483200"/>
            <a:ext cx="17280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grpSp>
        <p:nvGrpSpPr>
          <p:cNvPr id="71" name="PPStackFrame#71"/>
          <p:cNvGrpSpPr/>
          <p:nvPr/>
        </p:nvGrpSpPr>
        <p:grpSpPr>
          <a:xfrm>
            <a:off x="640000" y="1638400"/>
            <a:ext cx="5760000" cy="2752000"/>
            <a:chOff x="640000" y="1638400"/>
            <a:chExt cx="5760000" cy="2752000"/>
          </a:xfrm>
        </p:grpSpPr>
        <p:sp>
          <p:nvSpPr>
            <p:cNvPr id="72" name="PPRect#72"/>
            <p:cNvSpPr/>
            <p:nvPr/>
          </p:nvSpPr>
          <p:spPr bwMode="auto">
            <a:xfrm>
              <a:off x="640000" y="1638400"/>
              <a:ext cx="5760000" cy="25600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pic>
          <p:nvPicPr>
            <p:cNvPr id="74" name="PPCodeImage#74" descr="image74.png"/>
            <p:cNvPicPr>
              <a:picLocks noChangeAspect="1"/>
            </p:cNvPicPr>
            <p:nvPr/>
          </p:nvPicPr>
          <p:blipFill>
            <a:blip r:embed="rId174"/>
            <a:stretch>
              <a:fillRect/>
            </a:stretch>
          </p:blipFill>
          <p:spPr>
            <a:xfrm>
              <a:off x="640000" y="1638400"/>
              <a:ext cx="5747200" cy="2547200"/>
            </a:xfrm>
            <a:prstGeom prst="rect">
              <a:avLst/>
            </a:prstGeom>
          </p:spPr>
        </p:pic>
        <p:sp>
          <p:nvSpPr>
            <p:cNvPr id="73" name="PPRect#73"/>
            <p:cNvSpPr/>
            <p:nvPr/>
          </p:nvSpPr>
          <p:spPr bwMode="auto">
            <a:xfrm>
              <a:off x="640000" y="1638400"/>
              <a:ext cx="5760000" cy="25600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grpSp>
          <p:nvGrpSpPr>
            <p:cNvPr id="87" name="n"/>
            <p:cNvGrpSpPr/>
            <p:nvPr/>
          </p:nvGrpSpPr>
          <p:grpSpPr>
            <a:xfrm>
              <a:off x="4454400" y="3468800"/>
              <a:ext cx="896000" cy="652800"/>
              <a:chOff x="4454400" y="3468800"/>
              <a:chExt cx="896000" cy="652800"/>
            </a:xfrm>
          </p:grpSpPr>
          <p:sp>
            <p:nvSpPr>
              <p:cNvPr id="88" name="PPRect#88"/>
              <p:cNvSpPr/>
              <p:nvPr/>
            </p:nvSpPr>
            <p:spPr bwMode="auto">
              <a:xfrm>
                <a:off x="4454400" y="3737600"/>
                <a:ext cx="896000" cy="384000"/>
              </a:xfrm>
              <a:prstGeom prst="rect">
                <a:avLst/>
              </a:prstGeom>
              <a:solidFill>
                <a:srgbClr val="FFFFFF"/>
              </a:solidFill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89" name="PPRect#89"/>
              <p:cNvSpPr/>
              <p:nvPr/>
            </p:nvSpPr>
            <p:spPr bwMode="auto">
              <a:xfrm>
                <a:off x="4454400" y="3737600"/>
                <a:ext cx="896000" cy="384000"/>
              </a:xfrm>
              <a:prstGeom prst="rect">
                <a:avLst/>
              </a:prstGeom>
              <a:noFill/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90" name="PPTextBox#90"/>
              <p:cNvSpPr/>
              <p:nvPr/>
            </p:nvSpPr>
            <p:spPr bwMode="auto">
              <a:xfrm>
                <a:off x="4467200" y="3468800"/>
                <a:ext cx="166400" cy="26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anchor="t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84" charset="0"/>
                  </a:rPr>
                  <a:t>n</a:t>
                </a:r>
              </a:p>
            </p:txBody>
          </p:sp>
        </p:grpSp>
        <p:grpSp>
          <p:nvGrpSpPr>
            <p:cNvPr id="91" name="tail"/>
            <p:cNvGrpSpPr/>
            <p:nvPr/>
          </p:nvGrpSpPr>
          <p:grpSpPr>
            <a:xfrm>
              <a:off x="5427200" y="3468800"/>
              <a:ext cx="896000" cy="652800"/>
              <a:chOff x="5427200" y="3468800"/>
              <a:chExt cx="896000" cy="652800"/>
            </a:xfrm>
          </p:grpSpPr>
          <p:sp>
            <p:nvSpPr>
              <p:cNvPr id="92" name="PPRect#92"/>
              <p:cNvSpPr/>
              <p:nvPr/>
            </p:nvSpPr>
            <p:spPr bwMode="auto">
              <a:xfrm>
                <a:off x="5427200" y="3737600"/>
                <a:ext cx="896000" cy="384000"/>
              </a:xfrm>
              <a:prstGeom prst="rect">
                <a:avLst/>
              </a:prstGeom>
              <a:solidFill>
                <a:srgbClr val="FFFFFF"/>
              </a:solidFill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93" name="PPRect#93"/>
              <p:cNvSpPr/>
              <p:nvPr/>
            </p:nvSpPr>
            <p:spPr bwMode="auto">
              <a:xfrm>
                <a:off x="5427200" y="3737600"/>
                <a:ext cx="896000" cy="384000"/>
              </a:xfrm>
              <a:prstGeom prst="rect">
                <a:avLst/>
              </a:prstGeom>
              <a:noFill/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94" name="PPTextBox#94"/>
              <p:cNvSpPr/>
              <p:nvPr/>
            </p:nvSpPr>
            <p:spPr bwMode="auto">
              <a:xfrm>
                <a:off x="5440000" y="3468800"/>
                <a:ext cx="601600" cy="26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anchor="t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84" charset="0"/>
                  </a:rPr>
                  <a:t>tail</a:t>
                </a:r>
              </a:p>
            </p:txBody>
          </p:sp>
        </p:grpSp>
      </p:grpSp>
      <p:grpSp>
        <p:nvGrpSpPr>
          <p:cNvPr id="78" name="PPWord#78"/>
          <p:cNvGrpSpPr/>
          <p:nvPr/>
        </p:nvGrpSpPr>
        <p:grpSpPr>
          <a:xfrm>
            <a:off x="7168000" y="5644800"/>
            <a:ext cx="1024000" cy="51200"/>
            <a:chOff x="7168000" y="5644800"/>
            <a:chExt cx="1024000" cy="51200"/>
          </a:xfrm>
        </p:grpSpPr>
        <p:sp>
          <p:nvSpPr>
            <p:cNvPr id="79" name="PPRect#79"/>
            <p:cNvSpPr/>
            <p:nvPr/>
          </p:nvSpPr>
          <p:spPr bwMode="auto">
            <a:xfrm>
              <a:off x="7168000" y="5644800"/>
              <a:ext cx="1024000" cy="51200"/>
            </a:xfrm>
            <a:prstGeom prst="rect">
              <a:avLst/>
            </a:prstGeom>
            <a:solidFill>
              <a:srgbClr val="C0C0C0"/>
            </a:solidFill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80" name="PPRect#80"/>
            <p:cNvSpPr/>
            <p:nvPr/>
          </p:nvSpPr>
          <p:spPr bwMode="auto">
            <a:xfrm>
              <a:off x="7168000" y="5644800"/>
              <a:ext cx="1024000" cy="512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</p:grpSp>
      <p:grpSp>
        <p:nvGrpSpPr>
          <p:cNvPr id="95" name="PPWord#95"/>
          <p:cNvGrpSpPr/>
          <p:nvPr/>
        </p:nvGrpSpPr>
        <p:grpSpPr>
          <a:xfrm>
            <a:off x="7168000" y="5337600"/>
            <a:ext cx="1216000" cy="307200"/>
            <a:chOff x="7168000" y="5337600"/>
            <a:chExt cx="1216000" cy="307200"/>
          </a:xfrm>
        </p:grpSpPr>
        <p:sp>
          <p:nvSpPr>
            <p:cNvPr id="96" name="PPRect#96"/>
            <p:cNvSpPr/>
            <p:nvPr/>
          </p:nvSpPr>
          <p:spPr bwMode="auto">
            <a:xfrm>
              <a:off x="7168000" y="5337600"/>
              <a:ext cx="1024000" cy="3072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97" name="PPRect#97"/>
            <p:cNvSpPr/>
            <p:nvPr/>
          </p:nvSpPr>
          <p:spPr bwMode="auto">
            <a:xfrm>
              <a:off x="7168000" y="5337600"/>
              <a:ext cx="1024000" cy="3072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98" name="PPTextBox#98"/>
            <p:cNvSpPr/>
            <p:nvPr/>
          </p:nvSpPr>
          <p:spPr bwMode="auto">
            <a:xfrm>
              <a:off x="8217600" y="5337600"/>
              <a:ext cx="166400" cy="268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n</a:t>
              </a:r>
            </a:p>
          </p:txBody>
        </p:sp>
      </p:grpSp>
      <p:sp>
        <p:nvSpPr>
          <p:cNvPr id="105" name="PPRect#105"/>
          <p:cNvSpPr/>
          <p:nvPr/>
        </p:nvSpPr>
        <p:spPr bwMode="auto">
          <a:xfrm>
            <a:off x="4480000" y="3763200"/>
            <a:ext cx="857600" cy="320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2</a:t>
            </a:r>
          </a:p>
        </p:txBody>
      </p:sp>
      <p:sp>
        <p:nvSpPr>
          <p:cNvPr id="106" name="PPRect#106"/>
          <p:cNvSpPr/>
          <p:nvPr/>
        </p:nvSpPr>
        <p:spPr bwMode="auto">
          <a:xfrm>
            <a:off x="7193600" y="5363200"/>
            <a:ext cx="972800" cy="2304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2</a:t>
            </a:r>
          </a:p>
        </p:txBody>
      </p:sp>
      <p:grpSp>
        <p:nvGrpSpPr>
          <p:cNvPr id="107" name="PPWord#107"/>
          <p:cNvGrpSpPr/>
          <p:nvPr/>
        </p:nvGrpSpPr>
        <p:grpSpPr>
          <a:xfrm>
            <a:off x="7168000" y="5030400"/>
            <a:ext cx="1651200" cy="307200"/>
            <a:chOff x="7168000" y="5030400"/>
            <a:chExt cx="1651200" cy="307200"/>
          </a:xfrm>
        </p:grpSpPr>
        <p:sp>
          <p:nvSpPr>
            <p:cNvPr id="108" name="PPRect#108"/>
            <p:cNvSpPr/>
            <p:nvPr/>
          </p:nvSpPr>
          <p:spPr bwMode="auto">
            <a:xfrm>
              <a:off x="7168000" y="5030400"/>
              <a:ext cx="1024000" cy="3072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109" name="PPRect#109"/>
            <p:cNvSpPr/>
            <p:nvPr/>
          </p:nvSpPr>
          <p:spPr bwMode="auto">
            <a:xfrm>
              <a:off x="7168000" y="5030400"/>
              <a:ext cx="1024000" cy="3072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110" name="PPTextBox#110"/>
            <p:cNvSpPr/>
            <p:nvPr/>
          </p:nvSpPr>
          <p:spPr bwMode="auto">
            <a:xfrm>
              <a:off x="8217600" y="5030400"/>
              <a:ext cx="601600" cy="268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tail</a:t>
              </a:r>
            </a:p>
          </p:txBody>
        </p:sp>
      </p:grpSp>
      <p:sp>
        <p:nvSpPr>
          <p:cNvPr id="117" name="PPRect#117"/>
          <p:cNvSpPr/>
          <p:nvPr/>
        </p:nvSpPr>
        <p:spPr bwMode="auto">
          <a:xfrm>
            <a:off x="1126400" y="1945600"/>
            <a:ext cx="20352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18" name="PPRect#118"/>
          <p:cNvSpPr/>
          <p:nvPr/>
        </p:nvSpPr>
        <p:spPr bwMode="auto">
          <a:xfrm>
            <a:off x="1548800" y="2790400"/>
            <a:ext cx="34432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19" name="PPRect#119"/>
          <p:cNvSpPr/>
          <p:nvPr/>
        </p:nvSpPr>
        <p:spPr bwMode="auto">
          <a:xfrm>
            <a:off x="3097600" y="2790400"/>
            <a:ext cx="17280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grpSp>
        <p:nvGrpSpPr>
          <p:cNvPr id="120" name="PPStackFrame#120"/>
          <p:cNvGrpSpPr/>
          <p:nvPr/>
        </p:nvGrpSpPr>
        <p:grpSpPr>
          <a:xfrm>
            <a:off x="768000" y="1945600"/>
            <a:ext cx="5760000" cy="2752000"/>
            <a:chOff x="768000" y="1945600"/>
            <a:chExt cx="5760000" cy="2752000"/>
          </a:xfrm>
        </p:grpSpPr>
        <p:sp>
          <p:nvSpPr>
            <p:cNvPr id="121" name="PPRect#121"/>
            <p:cNvSpPr/>
            <p:nvPr/>
          </p:nvSpPr>
          <p:spPr bwMode="auto">
            <a:xfrm>
              <a:off x="768000" y="1945600"/>
              <a:ext cx="5760000" cy="25600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pic>
          <p:nvPicPr>
            <p:cNvPr id="123" name="PPCodeImage#123" descr="image123.png"/>
            <p:cNvPicPr>
              <a:picLocks noChangeAspect="1"/>
            </p:cNvPicPr>
            <p:nvPr/>
          </p:nvPicPr>
          <p:blipFill>
            <a:blip r:embed="rId223"/>
            <a:stretch>
              <a:fillRect/>
            </a:stretch>
          </p:blipFill>
          <p:spPr>
            <a:xfrm>
              <a:off x="768000" y="1945600"/>
              <a:ext cx="5747200" cy="2547200"/>
            </a:xfrm>
            <a:prstGeom prst="rect">
              <a:avLst/>
            </a:prstGeom>
          </p:spPr>
        </p:pic>
        <p:sp>
          <p:nvSpPr>
            <p:cNvPr id="122" name="PPRect#122"/>
            <p:cNvSpPr/>
            <p:nvPr/>
          </p:nvSpPr>
          <p:spPr bwMode="auto">
            <a:xfrm>
              <a:off x="768000" y="1945600"/>
              <a:ext cx="5760000" cy="25600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grpSp>
          <p:nvGrpSpPr>
            <p:cNvPr id="136" name="n"/>
            <p:cNvGrpSpPr/>
            <p:nvPr/>
          </p:nvGrpSpPr>
          <p:grpSpPr>
            <a:xfrm>
              <a:off x="4582400" y="3776000"/>
              <a:ext cx="896000" cy="652800"/>
              <a:chOff x="4582400" y="3776000"/>
              <a:chExt cx="896000" cy="652800"/>
            </a:xfrm>
          </p:grpSpPr>
          <p:sp>
            <p:nvSpPr>
              <p:cNvPr id="137" name="PPRect#137"/>
              <p:cNvSpPr/>
              <p:nvPr/>
            </p:nvSpPr>
            <p:spPr bwMode="auto">
              <a:xfrm>
                <a:off x="4582400" y="4044800"/>
                <a:ext cx="896000" cy="384000"/>
              </a:xfrm>
              <a:prstGeom prst="rect">
                <a:avLst/>
              </a:prstGeom>
              <a:solidFill>
                <a:srgbClr val="FFFFFF"/>
              </a:solidFill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138" name="PPRect#138"/>
              <p:cNvSpPr/>
              <p:nvPr/>
            </p:nvSpPr>
            <p:spPr bwMode="auto">
              <a:xfrm>
                <a:off x="4582400" y="4044800"/>
                <a:ext cx="896000" cy="384000"/>
              </a:xfrm>
              <a:prstGeom prst="rect">
                <a:avLst/>
              </a:prstGeom>
              <a:noFill/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139" name="PPTextBox#139"/>
              <p:cNvSpPr/>
              <p:nvPr/>
            </p:nvSpPr>
            <p:spPr bwMode="auto">
              <a:xfrm>
                <a:off x="4595200" y="3776000"/>
                <a:ext cx="166400" cy="26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anchor="t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84" charset="0"/>
                  </a:rPr>
                  <a:t>n</a:t>
                </a:r>
              </a:p>
            </p:txBody>
          </p:sp>
        </p:grpSp>
        <p:grpSp>
          <p:nvGrpSpPr>
            <p:cNvPr id="140" name="tail"/>
            <p:cNvGrpSpPr/>
            <p:nvPr/>
          </p:nvGrpSpPr>
          <p:grpSpPr>
            <a:xfrm>
              <a:off x="5555200" y="3776000"/>
              <a:ext cx="896000" cy="652800"/>
              <a:chOff x="5555200" y="3776000"/>
              <a:chExt cx="896000" cy="652800"/>
            </a:xfrm>
          </p:grpSpPr>
          <p:sp>
            <p:nvSpPr>
              <p:cNvPr id="141" name="PPRect#141"/>
              <p:cNvSpPr/>
              <p:nvPr/>
            </p:nvSpPr>
            <p:spPr bwMode="auto">
              <a:xfrm>
                <a:off x="5555200" y="4044800"/>
                <a:ext cx="896000" cy="384000"/>
              </a:xfrm>
              <a:prstGeom prst="rect">
                <a:avLst/>
              </a:prstGeom>
              <a:solidFill>
                <a:srgbClr val="FFFFFF"/>
              </a:solidFill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142" name="PPRect#142"/>
              <p:cNvSpPr/>
              <p:nvPr/>
            </p:nvSpPr>
            <p:spPr bwMode="auto">
              <a:xfrm>
                <a:off x="5555200" y="4044800"/>
                <a:ext cx="896000" cy="384000"/>
              </a:xfrm>
              <a:prstGeom prst="rect">
                <a:avLst/>
              </a:prstGeom>
              <a:noFill/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143" name="PPTextBox#143"/>
              <p:cNvSpPr/>
              <p:nvPr/>
            </p:nvSpPr>
            <p:spPr bwMode="auto">
              <a:xfrm>
                <a:off x="5568000" y="3776000"/>
                <a:ext cx="601600" cy="26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anchor="t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84" charset="0"/>
                  </a:rPr>
                  <a:t>tail</a:t>
                </a:r>
              </a:p>
            </p:txBody>
          </p:sp>
        </p:grpSp>
      </p:grpSp>
      <p:grpSp>
        <p:nvGrpSpPr>
          <p:cNvPr id="127" name="PPWord#127"/>
          <p:cNvGrpSpPr/>
          <p:nvPr/>
        </p:nvGrpSpPr>
        <p:grpSpPr>
          <a:xfrm>
            <a:off x="7168000" y="4979200"/>
            <a:ext cx="1024000" cy="51200"/>
            <a:chOff x="7168000" y="4979200"/>
            <a:chExt cx="1024000" cy="51200"/>
          </a:xfrm>
        </p:grpSpPr>
        <p:sp>
          <p:nvSpPr>
            <p:cNvPr id="128" name="PPRect#128"/>
            <p:cNvSpPr/>
            <p:nvPr/>
          </p:nvSpPr>
          <p:spPr bwMode="auto">
            <a:xfrm>
              <a:off x="7168000" y="4979200"/>
              <a:ext cx="1024000" cy="51200"/>
            </a:xfrm>
            <a:prstGeom prst="rect">
              <a:avLst/>
            </a:prstGeom>
            <a:solidFill>
              <a:srgbClr val="C0C0C0"/>
            </a:solidFill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129" name="PPRect#129"/>
            <p:cNvSpPr/>
            <p:nvPr/>
          </p:nvSpPr>
          <p:spPr bwMode="auto">
            <a:xfrm>
              <a:off x="7168000" y="4979200"/>
              <a:ext cx="1024000" cy="512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</p:grpSp>
      <p:grpSp>
        <p:nvGrpSpPr>
          <p:cNvPr id="144" name="PPWord#144"/>
          <p:cNvGrpSpPr/>
          <p:nvPr/>
        </p:nvGrpSpPr>
        <p:grpSpPr>
          <a:xfrm>
            <a:off x="7168000" y="4672000"/>
            <a:ext cx="1216000" cy="307200"/>
            <a:chOff x="7168000" y="4672000"/>
            <a:chExt cx="1216000" cy="307200"/>
          </a:xfrm>
        </p:grpSpPr>
        <p:sp>
          <p:nvSpPr>
            <p:cNvPr id="145" name="PPRect#145"/>
            <p:cNvSpPr/>
            <p:nvPr/>
          </p:nvSpPr>
          <p:spPr bwMode="auto">
            <a:xfrm>
              <a:off x="7168000" y="4672000"/>
              <a:ext cx="1024000" cy="3072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146" name="PPRect#146"/>
            <p:cNvSpPr/>
            <p:nvPr/>
          </p:nvSpPr>
          <p:spPr bwMode="auto">
            <a:xfrm>
              <a:off x="7168000" y="4672000"/>
              <a:ext cx="1024000" cy="3072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147" name="PPTextBox#147"/>
            <p:cNvSpPr/>
            <p:nvPr/>
          </p:nvSpPr>
          <p:spPr bwMode="auto">
            <a:xfrm>
              <a:off x="8217600" y="4672000"/>
              <a:ext cx="166400" cy="268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n</a:t>
              </a:r>
            </a:p>
          </p:txBody>
        </p:sp>
      </p:grpSp>
      <p:sp>
        <p:nvSpPr>
          <p:cNvPr id="154" name="PPRect#154"/>
          <p:cNvSpPr/>
          <p:nvPr/>
        </p:nvSpPr>
        <p:spPr bwMode="auto">
          <a:xfrm>
            <a:off x="4608000" y="4070400"/>
            <a:ext cx="857600" cy="320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1</a:t>
            </a:r>
          </a:p>
        </p:txBody>
      </p:sp>
      <p:sp>
        <p:nvSpPr>
          <p:cNvPr id="155" name="PPRect#155"/>
          <p:cNvSpPr/>
          <p:nvPr/>
        </p:nvSpPr>
        <p:spPr bwMode="auto">
          <a:xfrm>
            <a:off x="7193600" y="4697600"/>
            <a:ext cx="972800" cy="2304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1</a:t>
            </a:r>
          </a:p>
        </p:txBody>
      </p:sp>
      <p:grpSp>
        <p:nvGrpSpPr>
          <p:cNvPr id="156" name="PPWord#156"/>
          <p:cNvGrpSpPr/>
          <p:nvPr/>
        </p:nvGrpSpPr>
        <p:grpSpPr>
          <a:xfrm>
            <a:off x="7168000" y="4364800"/>
            <a:ext cx="1651200" cy="307200"/>
            <a:chOff x="7168000" y="4364800"/>
            <a:chExt cx="1651200" cy="307200"/>
          </a:xfrm>
        </p:grpSpPr>
        <p:sp>
          <p:nvSpPr>
            <p:cNvPr id="157" name="PPRect#157"/>
            <p:cNvSpPr/>
            <p:nvPr/>
          </p:nvSpPr>
          <p:spPr bwMode="auto">
            <a:xfrm>
              <a:off x="7168000" y="4364800"/>
              <a:ext cx="1024000" cy="3072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158" name="PPRect#158"/>
            <p:cNvSpPr/>
            <p:nvPr/>
          </p:nvSpPr>
          <p:spPr bwMode="auto">
            <a:xfrm>
              <a:off x="7168000" y="4364800"/>
              <a:ext cx="1024000" cy="3072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159" name="PPTextBox#159"/>
            <p:cNvSpPr/>
            <p:nvPr/>
          </p:nvSpPr>
          <p:spPr bwMode="auto">
            <a:xfrm>
              <a:off x="8217600" y="4364800"/>
              <a:ext cx="601600" cy="268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tail</a:t>
              </a:r>
            </a:p>
          </p:txBody>
        </p:sp>
      </p:grpSp>
      <p:sp>
        <p:nvSpPr>
          <p:cNvPr id="166" name="PPRect#166"/>
          <p:cNvSpPr/>
          <p:nvPr/>
        </p:nvSpPr>
        <p:spPr bwMode="auto">
          <a:xfrm>
            <a:off x="1254400" y="2252800"/>
            <a:ext cx="20352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67" name="PPRect#167"/>
          <p:cNvSpPr/>
          <p:nvPr/>
        </p:nvSpPr>
        <p:spPr bwMode="auto">
          <a:xfrm>
            <a:off x="1676800" y="3097600"/>
            <a:ext cx="34432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68" name="PPRect#168"/>
          <p:cNvSpPr/>
          <p:nvPr/>
        </p:nvSpPr>
        <p:spPr bwMode="auto">
          <a:xfrm>
            <a:off x="3225600" y="3097600"/>
            <a:ext cx="17280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grpSp>
        <p:nvGrpSpPr>
          <p:cNvPr id="169" name="PPStackFrame#169"/>
          <p:cNvGrpSpPr/>
          <p:nvPr/>
        </p:nvGrpSpPr>
        <p:grpSpPr>
          <a:xfrm>
            <a:off x="896000" y="2252800"/>
            <a:ext cx="5760000" cy="2752000"/>
            <a:chOff x="896000" y="2252800"/>
            <a:chExt cx="5760000" cy="2752000"/>
          </a:xfrm>
        </p:grpSpPr>
        <p:sp>
          <p:nvSpPr>
            <p:cNvPr id="170" name="PPRect#170"/>
            <p:cNvSpPr/>
            <p:nvPr/>
          </p:nvSpPr>
          <p:spPr bwMode="auto">
            <a:xfrm>
              <a:off x="896000" y="2252800"/>
              <a:ext cx="5760000" cy="25600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pic>
          <p:nvPicPr>
            <p:cNvPr id="172" name="PPCodeImage#172" descr="image172.png"/>
            <p:cNvPicPr>
              <a:picLocks noChangeAspect="1"/>
            </p:cNvPicPr>
            <p:nvPr/>
          </p:nvPicPr>
          <p:blipFill>
            <a:blip r:embed="rId272"/>
            <a:stretch>
              <a:fillRect/>
            </a:stretch>
          </p:blipFill>
          <p:spPr>
            <a:xfrm>
              <a:off x="896000" y="2252800"/>
              <a:ext cx="5747200" cy="2547200"/>
            </a:xfrm>
            <a:prstGeom prst="rect">
              <a:avLst/>
            </a:prstGeom>
          </p:spPr>
        </p:pic>
        <p:sp>
          <p:nvSpPr>
            <p:cNvPr id="171" name="PPRect#171"/>
            <p:cNvSpPr/>
            <p:nvPr/>
          </p:nvSpPr>
          <p:spPr bwMode="auto">
            <a:xfrm>
              <a:off x="896000" y="2252800"/>
              <a:ext cx="5760000" cy="25600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grpSp>
          <p:nvGrpSpPr>
            <p:cNvPr id="185" name="n"/>
            <p:cNvGrpSpPr/>
            <p:nvPr/>
          </p:nvGrpSpPr>
          <p:grpSpPr>
            <a:xfrm>
              <a:off x="4710400" y="4083200"/>
              <a:ext cx="896000" cy="652800"/>
              <a:chOff x="4710400" y="4083200"/>
              <a:chExt cx="896000" cy="652800"/>
            </a:xfrm>
          </p:grpSpPr>
          <p:sp>
            <p:nvSpPr>
              <p:cNvPr id="186" name="PPRect#186"/>
              <p:cNvSpPr/>
              <p:nvPr/>
            </p:nvSpPr>
            <p:spPr bwMode="auto">
              <a:xfrm>
                <a:off x="4710400" y="4352000"/>
                <a:ext cx="896000" cy="384000"/>
              </a:xfrm>
              <a:prstGeom prst="rect">
                <a:avLst/>
              </a:prstGeom>
              <a:solidFill>
                <a:srgbClr val="FFFFFF"/>
              </a:solidFill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187" name="PPRect#187"/>
              <p:cNvSpPr/>
              <p:nvPr/>
            </p:nvSpPr>
            <p:spPr bwMode="auto">
              <a:xfrm>
                <a:off x="4710400" y="4352000"/>
                <a:ext cx="896000" cy="384000"/>
              </a:xfrm>
              <a:prstGeom prst="rect">
                <a:avLst/>
              </a:prstGeom>
              <a:noFill/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188" name="PPTextBox#188"/>
              <p:cNvSpPr/>
              <p:nvPr/>
            </p:nvSpPr>
            <p:spPr bwMode="auto">
              <a:xfrm>
                <a:off x="4723200" y="4083200"/>
                <a:ext cx="166400" cy="26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anchor="t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84" charset="0"/>
                  </a:rPr>
                  <a:t>n</a:t>
                </a:r>
              </a:p>
            </p:txBody>
          </p:sp>
        </p:grpSp>
        <p:grpSp>
          <p:nvGrpSpPr>
            <p:cNvPr id="189" name="tail"/>
            <p:cNvGrpSpPr/>
            <p:nvPr/>
          </p:nvGrpSpPr>
          <p:grpSpPr>
            <a:xfrm>
              <a:off x="5683200" y="4083200"/>
              <a:ext cx="896000" cy="652800"/>
              <a:chOff x="5683200" y="4083200"/>
              <a:chExt cx="896000" cy="652800"/>
            </a:xfrm>
          </p:grpSpPr>
          <p:sp>
            <p:nvSpPr>
              <p:cNvPr id="190" name="PPRect#190"/>
              <p:cNvSpPr/>
              <p:nvPr/>
            </p:nvSpPr>
            <p:spPr bwMode="auto">
              <a:xfrm>
                <a:off x="5683200" y="4352000"/>
                <a:ext cx="896000" cy="384000"/>
              </a:xfrm>
              <a:prstGeom prst="rect">
                <a:avLst/>
              </a:prstGeom>
              <a:solidFill>
                <a:srgbClr val="FFFFFF"/>
              </a:solidFill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191" name="PPRect#191"/>
              <p:cNvSpPr/>
              <p:nvPr/>
            </p:nvSpPr>
            <p:spPr bwMode="auto">
              <a:xfrm>
                <a:off x="5683200" y="4352000"/>
                <a:ext cx="896000" cy="384000"/>
              </a:xfrm>
              <a:prstGeom prst="rect">
                <a:avLst/>
              </a:prstGeom>
              <a:noFill/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192" name="PPTextBox#192"/>
              <p:cNvSpPr/>
              <p:nvPr/>
            </p:nvSpPr>
            <p:spPr bwMode="auto">
              <a:xfrm>
                <a:off x="5696000" y="4083200"/>
                <a:ext cx="601600" cy="26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anchor="t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84" charset="0"/>
                  </a:rPr>
                  <a:t>tail</a:t>
                </a:r>
              </a:p>
            </p:txBody>
          </p:sp>
        </p:grpSp>
      </p:grpSp>
      <p:grpSp>
        <p:nvGrpSpPr>
          <p:cNvPr id="176" name="PPWord#176"/>
          <p:cNvGrpSpPr/>
          <p:nvPr/>
        </p:nvGrpSpPr>
        <p:grpSpPr>
          <a:xfrm>
            <a:off x="7168000" y="4313600"/>
            <a:ext cx="1024000" cy="51200"/>
            <a:chOff x="7168000" y="4313600"/>
            <a:chExt cx="1024000" cy="51200"/>
          </a:xfrm>
        </p:grpSpPr>
        <p:sp>
          <p:nvSpPr>
            <p:cNvPr id="177" name="PPRect#177"/>
            <p:cNvSpPr/>
            <p:nvPr/>
          </p:nvSpPr>
          <p:spPr bwMode="auto">
            <a:xfrm>
              <a:off x="7168000" y="4313600"/>
              <a:ext cx="1024000" cy="51200"/>
            </a:xfrm>
            <a:prstGeom prst="rect">
              <a:avLst/>
            </a:prstGeom>
            <a:solidFill>
              <a:srgbClr val="C0C0C0"/>
            </a:solidFill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178" name="PPRect#178"/>
            <p:cNvSpPr/>
            <p:nvPr/>
          </p:nvSpPr>
          <p:spPr bwMode="auto">
            <a:xfrm>
              <a:off x="7168000" y="4313600"/>
              <a:ext cx="1024000" cy="512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</p:grpSp>
      <p:grpSp>
        <p:nvGrpSpPr>
          <p:cNvPr id="193" name="PPWord#193"/>
          <p:cNvGrpSpPr/>
          <p:nvPr/>
        </p:nvGrpSpPr>
        <p:grpSpPr>
          <a:xfrm>
            <a:off x="7168000" y="4006400"/>
            <a:ext cx="1216000" cy="307200"/>
            <a:chOff x="7168000" y="4006400"/>
            <a:chExt cx="1216000" cy="307200"/>
          </a:xfrm>
        </p:grpSpPr>
        <p:sp>
          <p:nvSpPr>
            <p:cNvPr id="194" name="PPRect#194"/>
            <p:cNvSpPr/>
            <p:nvPr/>
          </p:nvSpPr>
          <p:spPr bwMode="auto">
            <a:xfrm>
              <a:off x="7168000" y="4006400"/>
              <a:ext cx="1024000" cy="3072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195" name="PPRect#195"/>
            <p:cNvSpPr/>
            <p:nvPr/>
          </p:nvSpPr>
          <p:spPr bwMode="auto">
            <a:xfrm>
              <a:off x="7168000" y="4006400"/>
              <a:ext cx="1024000" cy="3072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196" name="PPTextBox#196"/>
            <p:cNvSpPr/>
            <p:nvPr/>
          </p:nvSpPr>
          <p:spPr bwMode="auto">
            <a:xfrm>
              <a:off x="8217600" y="4006400"/>
              <a:ext cx="166400" cy="268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n</a:t>
              </a:r>
            </a:p>
          </p:txBody>
        </p:sp>
      </p:grpSp>
      <p:sp>
        <p:nvSpPr>
          <p:cNvPr id="203" name="PPRect#203"/>
          <p:cNvSpPr/>
          <p:nvPr/>
        </p:nvSpPr>
        <p:spPr bwMode="auto">
          <a:xfrm>
            <a:off x="4736000" y="4377600"/>
            <a:ext cx="857600" cy="320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0</a:t>
            </a:r>
          </a:p>
        </p:txBody>
      </p:sp>
      <p:sp>
        <p:nvSpPr>
          <p:cNvPr id="204" name="PPRect#204"/>
          <p:cNvSpPr/>
          <p:nvPr/>
        </p:nvSpPr>
        <p:spPr bwMode="auto">
          <a:xfrm>
            <a:off x="7193600" y="4032000"/>
            <a:ext cx="972800" cy="2304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0</a:t>
            </a:r>
          </a:p>
        </p:txBody>
      </p:sp>
      <p:grpSp>
        <p:nvGrpSpPr>
          <p:cNvPr id="205" name="PPWord#205"/>
          <p:cNvGrpSpPr/>
          <p:nvPr/>
        </p:nvGrpSpPr>
        <p:grpSpPr>
          <a:xfrm>
            <a:off x="7168000" y="3699200"/>
            <a:ext cx="1651200" cy="307200"/>
            <a:chOff x="7168000" y="3699200"/>
            <a:chExt cx="1651200" cy="307200"/>
          </a:xfrm>
        </p:grpSpPr>
        <p:sp>
          <p:nvSpPr>
            <p:cNvPr id="206" name="PPRect#206"/>
            <p:cNvSpPr/>
            <p:nvPr/>
          </p:nvSpPr>
          <p:spPr bwMode="auto">
            <a:xfrm>
              <a:off x="7168000" y="3699200"/>
              <a:ext cx="1024000" cy="3072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207" name="PPRect#207"/>
            <p:cNvSpPr/>
            <p:nvPr/>
          </p:nvSpPr>
          <p:spPr bwMode="auto">
            <a:xfrm>
              <a:off x="7168000" y="3699200"/>
              <a:ext cx="1024000" cy="3072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208" name="PPTextBox#208"/>
            <p:cNvSpPr/>
            <p:nvPr/>
          </p:nvSpPr>
          <p:spPr bwMode="auto">
            <a:xfrm>
              <a:off x="8217600" y="3699200"/>
              <a:ext cx="601600" cy="268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tail</a:t>
              </a:r>
            </a:p>
          </p:txBody>
        </p:sp>
      </p:grpSp>
      <p:sp>
        <p:nvSpPr>
          <p:cNvPr id="215" name="PPRect#215"/>
          <p:cNvSpPr/>
          <p:nvPr/>
        </p:nvSpPr>
        <p:spPr bwMode="auto">
          <a:xfrm>
            <a:off x="1382400" y="2560000"/>
            <a:ext cx="20352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16" name="PPRect#216"/>
          <p:cNvSpPr/>
          <p:nvPr/>
        </p:nvSpPr>
        <p:spPr bwMode="auto">
          <a:xfrm>
            <a:off x="1804800" y="2841600"/>
            <a:ext cx="17536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17" name="PPRect#217"/>
          <p:cNvSpPr/>
          <p:nvPr/>
        </p:nvSpPr>
        <p:spPr bwMode="auto">
          <a:xfrm>
            <a:off x="5580800" y="4070400"/>
            <a:ext cx="857600" cy="320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null</a:t>
            </a:r>
          </a:p>
        </p:txBody>
      </p:sp>
      <p:sp>
        <p:nvSpPr>
          <p:cNvPr id="218" name="PPRect#218"/>
          <p:cNvSpPr/>
          <p:nvPr/>
        </p:nvSpPr>
        <p:spPr bwMode="auto">
          <a:xfrm>
            <a:off x="7193600" y="4390400"/>
            <a:ext cx="972800" cy="2304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null</a:t>
            </a:r>
          </a:p>
        </p:txBody>
      </p:sp>
      <p:sp>
        <p:nvSpPr>
          <p:cNvPr id="219" name="PPRect#219"/>
          <p:cNvSpPr/>
          <p:nvPr/>
        </p:nvSpPr>
        <p:spPr bwMode="auto">
          <a:xfrm>
            <a:off x="1676800" y="3379200"/>
            <a:ext cx="47104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20" name="PPRect#220"/>
          <p:cNvSpPr/>
          <p:nvPr/>
        </p:nvSpPr>
        <p:spPr bwMode="auto">
          <a:xfrm>
            <a:off x="2662400" y="3379200"/>
            <a:ext cx="35584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grpSp>
        <p:nvGrpSpPr>
          <p:cNvPr id="221" name="PPWord#221"/>
          <p:cNvGrpSpPr/>
          <p:nvPr/>
        </p:nvGrpSpPr>
        <p:grpSpPr>
          <a:xfrm>
            <a:off x="7168000" y="1344000"/>
            <a:ext cx="1651200" cy="307200"/>
            <a:chOff x="7168000" y="1344000"/>
            <a:chExt cx="1651200" cy="307200"/>
          </a:xfrm>
        </p:grpSpPr>
        <p:sp>
          <p:nvSpPr>
            <p:cNvPr id="222" name="PPRect#222"/>
            <p:cNvSpPr/>
            <p:nvPr/>
          </p:nvSpPr>
          <p:spPr bwMode="auto">
            <a:xfrm>
              <a:off x="7168000" y="1344000"/>
              <a:ext cx="1024000" cy="3072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223" name="PPRect#223"/>
            <p:cNvSpPr/>
            <p:nvPr/>
          </p:nvSpPr>
          <p:spPr bwMode="auto">
            <a:xfrm>
              <a:off x="7168000" y="1344000"/>
              <a:ext cx="1024000" cy="3072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224" name="PPTextBox#224"/>
            <p:cNvSpPr/>
            <p:nvPr/>
          </p:nvSpPr>
          <p:spPr bwMode="auto">
            <a:xfrm>
              <a:off x="8217600" y="1344000"/>
              <a:ext cx="601600" cy="268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data</a:t>
              </a:r>
            </a:p>
          </p:txBody>
        </p:sp>
      </p:grpSp>
      <p:grpSp>
        <p:nvGrpSpPr>
          <p:cNvPr id="231" name="PPWord#231"/>
          <p:cNvGrpSpPr/>
          <p:nvPr/>
        </p:nvGrpSpPr>
        <p:grpSpPr>
          <a:xfrm>
            <a:off x="7168000" y="1651200"/>
            <a:ext cx="1651200" cy="307200"/>
            <a:chOff x="7168000" y="1651200"/>
            <a:chExt cx="1651200" cy="307200"/>
          </a:xfrm>
        </p:grpSpPr>
        <p:sp>
          <p:nvSpPr>
            <p:cNvPr id="232" name="PPRect#232"/>
            <p:cNvSpPr/>
            <p:nvPr/>
          </p:nvSpPr>
          <p:spPr bwMode="auto">
            <a:xfrm>
              <a:off x="7168000" y="1651200"/>
              <a:ext cx="1024000" cy="3072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233" name="PPRect#233"/>
            <p:cNvSpPr/>
            <p:nvPr/>
          </p:nvSpPr>
          <p:spPr bwMode="auto">
            <a:xfrm>
              <a:off x="7168000" y="1651200"/>
              <a:ext cx="1024000" cy="3072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234" name="PPTextBox#234"/>
            <p:cNvSpPr/>
            <p:nvPr/>
          </p:nvSpPr>
          <p:spPr bwMode="auto">
            <a:xfrm>
              <a:off x="8217600" y="1651200"/>
              <a:ext cx="601600" cy="268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link</a:t>
              </a:r>
            </a:p>
          </p:txBody>
        </p:sp>
      </p:grpSp>
      <p:sp>
        <p:nvSpPr>
          <p:cNvPr id="241" name="PPRect#241"/>
          <p:cNvSpPr/>
          <p:nvPr/>
        </p:nvSpPr>
        <p:spPr bwMode="auto">
          <a:xfrm>
            <a:off x="7193600" y="1369600"/>
            <a:ext cx="972800" cy="2304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1</a:t>
            </a:r>
          </a:p>
        </p:txBody>
      </p:sp>
      <p:sp>
        <p:nvSpPr>
          <p:cNvPr id="242" name="PPRect#242"/>
          <p:cNvSpPr/>
          <p:nvPr/>
        </p:nvSpPr>
        <p:spPr bwMode="auto">
          <a:xfrm>
            <a:off x="7193600" y="1676800"/>
            <a:ext cx="972800" cy="2304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null</a:t>
            </a:r>
          </a:p>
        </p:txBody>
      </p:sp>
      <p:sp>
        <p:nvSpPr>
          <p:cNvPr id="243" name="PPPointer#243"/>
          <p:cNvSpPr/>
          <p:nvPr/>
        </p:nvSpPr>
        <p:spPr bwMode="auto">
          <a:xfrm>
            <a:off x="5875200" y="1420800"/>
            <a:ext cx="1280000" cy="2611200"/>
          </a:xfrm>
          <a:custGeom>
            <a:pathLst>
              <a:path w="1280000" h="2611200">
                <a:moveTo>
                  <a:pt x="0" y="2508800"/>
                </a:moveTo>
                <a:lnTo>
                  <a:pt x="537600" y="2508800"/>
                </a:lnTo>
                <a:arcTo wR="102400" hR="102400" stAng="5400000" swAng="-5400000"/>
                <a:lnTo>
                  <a:pt x="640000" y="102400"/>
                </a:lnTo>
                <a:arcTo wR="102400" hR="102400" stAng="-10800000" swAng="5400000"/>
                <a:lnTo>
                  <a:pt x="1280000" y="0"/>
                </a:lnTo>
              </a:path>
            </a:pathLst>
          </a:custGeom>
          <a:noFill/>
          <a:ln w="12800">
            <a:solidFill>
              <a:srgbClr val="000000"/>
            </a:solidFill>
            <a:prstDash val="solid"/>
            <a:round/>
            <a:headEnd type="oval" w="med" len="med"/>
            <a:tailEnd type="triangle" w="lg" len="med"/>
          </a:ln>
          <a:effectLst/>
        </p:spPr>
      </p:sp>
      <p:sp>
        <p:nvSpPr>
          <p:cNvPr id="244" name="PPPointer#244"/>
          <p:cNvSpPr/>
          <p:nvPr/>
        </p:nvSpPr>
        <p:spPr bwMode="auto">
          <a:xfrm>
            <a:off x="6796800" y="1497600"/>
            <a:ext cx="883200" cy="3788800"/>
          </a:xfrm>
          <a:custGeom>
            <a:pathLst>
              <a:path w="883200" h="3788800">
                <a:moveTo>
                  <a:pt x="883200" y="3686400"/>
                </a:moveTo>
                <a:lnTo>
                  <a:pt x="204800" y="3686400"/>
                </a:lnTo>
                <a:arcTo wR="102400" hR="102400" stAng="-16200000" swAng="5400000"/>
                <a:lnTo>
                  <a:pt x="102400" y="102400"/>
                </a:lnTo>
                <a:arcTo wR="102400" hR="102400" stAng="-10800000" swAng="5400000"/>
                <a:lnTo>
                  <a:pt x="358400" y="0"/>
                </a:lnTo>
              </a:path>
            </a:pathLst>
          </a:custGeom>
          <a:noFill/>
          <a:ln w="12800">
            <a:solidFill>
              <a:srgbClr val="000000"/>
            </a:solidFill>
            <a:prstDash val="solid"/>
            <a:round/>
            <a:headEnd type="oval" w="med" len="med"/>
            <a:tailEnd type="triangle" w="lg" len="med"/>
          </a:ln>
          <a:effectLst/>
        </p:spPr>
      </p:sp>
      <p:sp>
        <p:nvSpPr>
          <p:cNvPr id="245" name="PPRect#245"/>
          <p:cNvSpPr/>
          <p:nvPr/>
        </p:nvSpPr>
        <p:spPr bwMode="auto">
          <a:xfrm>
            <a:off x="1548800" y="3072000"/>
            <a:ext cx="47104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46" name="PPRect#246"/>
          <p:cNvSpPr/>
          <p:nvPr/>
        </p:nvSpPr>
        <p:spPr bwMode="auto">
          <a:xfrm>
            <a:off x="2534400" y="3072000"/>
            <a:ext cx="35584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grpSp>
        <p:nvGrpSpPr>
          <p:cNvPr id="247" name="PPWord#247"/>
          <p:cNvGrpSpPr/>
          <p:nvPr/>
        </p:nvGrpSpPr>
        <p:grpSpPr>
          <a:xfrm>
            <a:off x="7168000" y="1958400"/>
            <a:ext cx="1651200" cy="307200"/>
            <a:chOff x="7168000" y="1958400"/>
            <a:chExt cx="1651200" cy="307200"/>
          </a:xfrm>
        </p:grpSpPr>
        <p:sp>
          <p:nvSpPr>
            <p:cNvPr id="248" name="PPRect#248"/>
            <p:cNvSpPr/>
            <p:nvPr/>
          </p:nvSpPr>
          <p:spPr bwMode="auto">
            <a:xfrm>
              <a:off x="7168000" y="1958400"/>
              <a:ext cx="1024000" cy="3072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249" name="PPRect#249"/>
            <p:cNvSpPr/>
            <p:nvPr/>
          </p:nvSpPr>
          <p:spPr bwMode="auto">
            <a:xfrm>
              <a:off x="7168000" y="1958400"/>
              <a:ext cx="1024000" cy="3072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250" name="PPTextBox#250"/>
            <p:cNvSpPr/>
            <p:nvPr/>
          </p:nvSpPr>
          <p:spPr bwMode="auto">
            <a:xfrm>
              <a:off x="8217600" y="1958400"/>
              <a:ext cx="601600" cy="268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data</a:t>
              </a:r>
            </a:p>
          </p:txBody>
        </p:sp>
      </p:grpSp>
      <p:grpSp>
        <p:nvGrpSpPr>
          <p:cNvPr id="257" name="PPWord#257"/>
          <p:cNvGrpSpPr/>
          <p:nvPr/>
        </p:nvGrpSpPr>
        <p:grpSpPr>
          <a:xfrm>
            <a:off x="7168000" y="2265600"/>
            <a:ext cx="1651200" cy="307200"/>
            <a:chOff x="7168000" y="2265600"/>
            <a:chExt cx="1651200" cy="307200"/>
          </a:xfrm>
        </p:grpSpPr>
        <p:sp>
          <p:nvSpPr>
            <p:cNvPr id="258" name="PPRect#258"/>
            <p:cNvSpPr/>
            <p:nvPr/>
          </p:nvSpPr>
          <p:spPr bwMode="auto">
            <a:xfrm>
              <a:off x="7168000" y="2265600"/>
              <a:ext cx="1024000" cy="3072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259" name="PPRect#259"/>
            <p:cNvSpPr/>
            <p:nvPr/>
          </p:nvSpPr>
          <p:spPr bwMode="auto">
            <a:xfrm>
              <a:off x="7168000" y="2265600"/>
              <a:ext cx="1024000" cy="3072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260" name="PPTextBox#260"/>
            <p:cNvSpPr/>
            <p:nvPr/>
          </p:nvSpPr>
          <p:spPr bwMode="auto">
            <a:xfrm>
              <a:off x="8217600" y="2265600"/>
              <a:ext cx="601600" cy="268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link</a:t>
              </a:r>
            </a:p>
          </p:txBody>
        </p:sp>
      </p:grpSp>
      <p:sp>
        <p:nvSpPr>
          <p:cNvPr id="267" name="PPRect#267"/>
          <p:cNvSpPr/>
          <p:nvPr/>
        </p:nvSpPr>
        <p:spPr bwMode="auto">
          <a:xfrm>
            <a:off x="7193600" y="1984000"/>
            <a:ext cx="972800" cy="2304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2</a:t>
            </a:r>
          </a:p>
        </p:txBody>
      </p:sp>
      <p:sp>
        <p:nvSpPr>
          <p:cNvPr id="268" name="PPPointer#268"/>
          <p:cNvSpPr/>
          <p:nvPr/>
        </p:nvSpPr>
        <p:spPr bwMode="auto">
          <a:xfrm>
            <a:off x="6796800" y="1497600"/>
            <a:ext cx="883200" cy="1024000"/>
          </a:xfrm>
          <a:custGeom>
            <a:pathLst>
              <a:path w="883200" h="1024000">
                <a:moveTo>
                  <a:pt x="883200" y="921600"/>
                </a:moveTo>
                <a:lnTo>
                  <a:pt x="204800" y="921600"/>
                </a:lnTo>
                <a:arcTo wR="102400" hR="102400" stAng="-16200000" swAng="5400000"/>
                <a:lnTo>
                  <a:pt x="102400" y="102400"/>
                </a:lnTo>
                <a:arcTo wR="102400" hR="102400" stAng="-10800000" swAng="5400000"/>
                <a:lnTo>
                  <a:pt x="358400" y="0"/>
                </a:lnTo>
              </a:path>
            </a:pathLst>
          </a:custGeom>
          <a:noFill/>
          <a:ln w="12800">
            <a:solidFill>
              <a:srgbClr val="000000"/>
            </a:solidFill>
            <a:prstDash val="solid"/>
            <a:round/>
            <a:headEnd type="oval" w="med" len="med"/>
            <a:tailEnd type="triangle" w="lg" len="med"/>
          </a:ln>
          <a:effectLst/>
        </p:spPr>
      </p:sp>
      <p:sp>
        <p:nvSpPr>
          <p:cNvPr id="269" name="PPPointer#269"/>
          <p:cNvSpPr/>
          <p:nvPr/>
        </p:nvSpPr>
        <p:spPr bwMode="auto">
          <a:xfrm>
            <a:off x="5747200" y="2035200"/>
            <a:ext cx="1408000" cy="1689600"/>
          </a:xfrm>
          <a:custGeom>
            <a:pathLst>
              <a:path w="1408000" h="1689600">
                <a:moveTo>
                  <a:pt x="0" y="1587200"/>
                </a:moveTo>
                <a:lnTo>
                  <a:pt x="537600" y="1587200"/>
                </a:lnTo>
                <a:arcTo wR="102400" hR="102400" stAng="5400000" swAng="-5400000"/>
                <a:lnTo>
                  <a:pt x="640000" y="102400"/>
                </a:lnTo>
                <a:arcTo wR="102400" hR="102400" stAng="-10800000" swAng="5400000"/>
                <a:lnTo>
                  <a:pt x="1408000" y="0"/>
                </a:lnTo>
              </a:path>
            </a:pathLst>
          </a:custGeom>
          <a:noFill/>
          <a:ln w="12800">
            <a:solidFill>
              <a:srgbClr val="000000"/>
            </a:solidFill>
            <a:prstDash val="solid"/>
            <a:round/>
            <a:headEnd type="oval" w="med" len="med"/>
            <a:tailEnd type="triangle" w="lg" len="med"/>
          </a:ln>
          <a:effectLst/>
        </p:spPr>
      </p:sp>
      <p:sp>
        <p:nvSpPr>
          <p:cNvPr id="270" name="PPPointer#270"/>
          <p:cNvSpPr/>
          <p:nvPr/>
        </p:nvSpPr>
        <p:spPr bwMode="auto">
          <a:xfrm>
            <a:off x="6694400" y="2112000"/>
            <a:ext cx="985600" cy="3840000"/>
          </a:xfrm>
          <a:custGeom>
            <a:pathLst>
              <a:path w="985600" h="3840000">
                <a:moveTo>
                  <a:pt x="985600" y="3737600"/>
                </a:moveTo>
                <a:lnTo>
                  <a:pt x="204800" y="3737600"/>
                </a:lnTo>
                <a:arcTo wR="102400" hR="102400" stAng="-16200000" swAng="5400000"/>
                <a:lnTo>
                  <a:pt x="102400" y="102400"/>
                </a:lnTo>
                <a:arcTo wR="102400" hR="102400" stAng="-10800000" swAng="5400000"/>
                <a:lnTo>
                  <a:pt x="460800" y="0"/>
                </a:lnTo>
              </a:path>
            </a:pathLst>
          </a:custGeom>
          <a:noFill/>
          <a:ln w="12800">
            <a:solidFill>
              <a:srgbClr val="000000"/>
            </a:solidFill>
            <a:prstDash val="solid"/>
            <a:round/>
            <a:headEnd type="oval" w="med" len="med"/>
            <a:tailEnd type="triangle" w="lg" len="med"/>
          </a:ln>
          <a:effectLst/>
        </p:spPr>
      </p:sp>
      <p:sp>
        <p:nvSpPr>
          <p:cNvPr id="271" name="PPRect#271"/>
          <p:cNvSpPr/>
          <p:nvPr/>
        </p:nvSpPr>
        <p:spPr bwMode="auto">
          <a:xfrm>
            <a:off x="1420800" y="2764800"/>
            <a:ext cx="47104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72" name="PPRect#272"/>
          <p:cNvSpPr/>
          <p:nvPr/>
        </p:nvSpPr>
        <p:spPr bwMode="auto">
          <a:xfrm>
            <a:off x="2406400" y="2764800"/>
            <a:ext cx="35584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grpSp>
        <p:nvGrpSpPr>
          <p:cNvPr id="273" name="PPWord#273"/>
          <p:cNvGrpSpPr/>
          <p:nvPr/>
        </p:nvGrpSpPr>
        <p:grpSpPr>
          <a:xfrm>
            <a:off x="7168000" y="2572800"/>
            <a:ext cx="1651200" cy="307200"/>
            <a:chOff x="7168000" y="2572800"/>
            <a:chExt cx="1651200" cy="307200"/>
          </a:xfrm>
        </p:grpSpPr>
        <p:sp>
          <p:nvSpPr>
            <p:cNvPr id="274" name="PPRect#274"/>
            <p:cNvSpPr/>
            <p:nvPr/>
          </p:nvSpPr>
          <p:spPr bwMode="auto">
            <a:xfrm>
              <a:off x="7168000" y="2572800"/>
              <a:ext cx="1024000" cy="3072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275" name="PPRect#275"/>
            <p:cNvSpPr/>
            <p:nvPr/>
          </p:nvSpPr>
          <p:spPr bwMode="auto">
            <a:xfrm>
              <a:off x="7168000" y="2572800"/>
              <a:ext cx="1024000" cy="3072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276" name="PPTextBox#276"/>
            <p:cNvSpPr/>
            <p:nvPr/>
          </p:nvSpPr>
          <p:spPr bwMode="auto">
            <a:xfrm>
              <a:off x="8217600" y="2572800"/>
              <a:ext cx="601600" cy="268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data</a:t>
              </a:r>
            </a:p>
          </p:txBody>
        </p:sp>
      </p:grpSp>
      <p:grpSp>
        <p:nvGrpSpPr>
          <p:cNvPr id="283" name="PPWord#283"/>
          <p:cNvGrpSpPr/>
          <p:nvPr/>
        </p:nvGrpSpPr>
        <p:grpSpPr>
          <a:xfrm>
            <a:off x="7168000" y="2880000"/>
            <a:ext cx="1651200" cy="307200"/>
            <a:chOff x="7168000" y="2880000"/>
            <a:chExt cx="1651200" cy="307200"/>
          </a:xfrm>
        </p:grpSpPr>
        <p:sp>
          <p:nvSpPr>
            <p:cNvPr id="284" name="PPRect#284"/>
            <p:cNvSpPr/>
            <p:nvPr/>
          </p:nvSpPr>
          <p:spPr bwMode="auto">
            <a:xfrm>
              <a:off x="7168000" y="2880000"/>
              <a:ext cx="1024000" cy="3072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285" name="PPRect#285"/>
            <p:cNvSpPr/>
            <p:nvPr/>
          </p:nvSpPr>
          <p:spPr bwMode="auto">
            <a:xfrm>
              <a:off x="7168000" y="2880000"/>
              <a:ext cx="1024000" cy="3072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286" name="PPTextBox#286"/>
            <p:cNvSpPr/>
            <p:nvPr/>
          </p:nvSpPr>
          <p:spPr bwMode="auto">
            <a:xfrm>
              <a:off x="8217600" y="2880000"/>
              <a:ext cx="601600" cy="268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link</a:t>
              </a:r>
            </a:p>
          </p:txBody>
        </p:sp>
      </p:grpSp>
      <p:sp>
        <p:nvSpPr>
          <p:cNvPr id="293" name="PPRect#293"/>
          <p:cNvSpPr/>
          <p:nvPr/>
        </p:nvSpPr>
        <p:spPr bwMode="auto">
          <a:xfrm>
            <a:off x="7193600" y="2598400"/>
            <a:ext cx="972800" cy="2304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3</a:t>
            </a:r>
          </a:p>
        </p:txBody>
      </p:sp>
      <p:sp>
        <p:nvSpPr>
          <p:cNvPr id="294" name="PPPointer#294"/>
          <p:cNvSpPr/>
          <p:nvPr/>
        </p:nvSpPr>
        <p:spPr bwMode="auto">
          <a:xfrm>
            <a:off x="6694400" y="2112000"/>
            <a:ext cx="985600" cy="1024000"/>
          </a:xfrm>
          <a:custGeom>
            <a:pathLst>
              <a:path w="985600" h="1024000">
                <a:moveTo>
                  <a:pt x="985600" y="921600"/>
                </a:moveTo>
                <a:lnTo>
                  <a:pt x="204800" y="921600"/>
                </a:lnTo>
                <a:arcTo wR="102400" hR="102400" stAng="-16200000" swAng="5400000"/>
                <a:lnTo>
                  <a:pt x="102400" y="102400"/>
                </a:lnTo>
                <a:arcTo wR="102400" hR="102400" stAng="-10800000" swAng="5400000"/>
                <a:lnTo>
                  <a:pt x="460800" y="0"/>
                </a:lnTo>
              </a:path>
            </a:pathLst>
          </a:custGeom>
          <a:noFill/>
          <a:ln w="12800">
            <a:solidFill>
              <a:srgbClr val="000000"/>
            </a:solidFill>
            <a:prstDash val="solid"/>
            <a:round/>
            <a:headEnd type="oval" w="med" len="med"/>
            <a:tailEnd type="triangle" w="lg" len="med"/>
          </a:ln>
          <a:effectLst/>
        </p:spPr>
      </p:sp>
      <p:sp>
        <p:nvSpPr>
          <p:cNvPr id="295" name="PPPointer#295"/>
          <p:cNvSpPr/>
          <p:nvPr/>
        </p:nvSpPr>
        <p:spPr bwMode="auto">
          <a:xfrm>
            <a:off x="5619200" y="2649600"/>
            <a:ext cx="1536000" cy="768000"/>
          </a:xfrm>
          <a:custGeom>
            <a:pathLst>
              <a:path w="1536000" h="768000">
                <a:moveTo>
                  <a:pt x="0" y="665600"/>
                </a:moveTo>
                <a:lnTo>
                  <a:pt x="537600" y="665600"/>
                </a:lnTo>
                <a:arcTo wR="102400" hR="102400" stAng="5400000" swAng="-5400000"/>
                <a:lnTo>
                  <a:pt x="640000" y="102400"/>
                </a:lnTo>
                <a:arcTo wR="102400" hR="102400" stAng="-10800000" swAng="5400000"/>
                <a:lnTo>
                  <a:pt x="1536000" y="0"/>
                </a:lnTo>
              </a:path>
            </a:pathLst>
          </a:custGeom>
          <a:noFill/>
          <a:ln w="12800">
            <a:solidFill>
              <a:srgbClr val="000000"/>
            </a:solidFill>
            <a:prstDash val="solid"/>
            <a:round/>
            <a:headEnd type="oval" w="med" len="med"/>
            <a:tailEnd type="triangle" w="lg" len="med"/>
          </a:ln>
          <a:effectLst/>
        </p:spPr>
      </p:sp>
      <p:sp>
        <p:nvSpPr>
          <p:cNvPr id="296" name="PPPointer#296"/>
          <p:cNvSpPr/>
          <p:nvPr/>
        </p:nvSpPr>
        <p:spPr bwMode="auto">
          <a:xfrm>
            <a:off x="6592000" y="2726400"/>
            <a:ext cx="1088000" cy="3891200"/>
          </a:xfrm>
          <a:custGeom>
            <a:pathLst>
              <a:path w="1088000" h="3891200">
                <a:moveTo>
                  <a:pt x="1088000" y="3788800"/>
                </a:moveTo>
                <a:lnTo>
                  <a:pt x="204800" y="3788800"/>
                </a:lnTo>
                <a:arcTo wR="102400" hR="102400" stAng="-16200000" swAng="5400000"/>
                <a:lnTo>
                  <a:pt x="102400" y="102400"/>
                </a:lnTo>
                <a:arcTo wR="102400" hR="102400" stAng="-10800000" swAng="5400000"/>
                <a:lnTo>
                  <a:pt x="563200" y="0"/>
                </a:lnTo>
              </a:path>
            </a:pathLst>
          </a:custGeom>
          <a:noFill/>
          <a:ln w="12800">
            <a:solidFill>
              <a:srgbClr val="000000"/>
            </a:solidFill>
            <a:prstDash val="solid"/>
            <a:round/>
            <a:headEnd type="oval" w="med" len="med"/>
            <a:tailEnd type="triangle" w="lg" len="med"/>
          </a:ln>
          <a:effectLst/>
        </p:spPr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  <p:cond evt="onBegin" delay="0">
                          <p:tn val="3"/>
                        </p:cond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accel="0" decel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6" accel="0" decel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2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6" accel="0" decel="0" fill="hold" grpId="3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grpId="3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3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3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3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3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3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3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4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6" accel="0" decel="0" fill="hold" grpId="4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ntr" presetSubtype="0" fill="hold" grpId="4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" presetClass="entr" presetSubtype="0" fill="hold" grpId="4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4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grpId="4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grpId="4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ntr" presetSubtype="0" fill="hold" grpId="4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4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5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5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5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5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5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5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5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xit" presetSubtype="0" fill="hold" grpId="57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" presetClass="entr" presetSubtype="0" fill="hold" grpId="5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" presetClass="entr" presetSubtype="0" fill="hold" grpId="5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" presetClass="entr" presetSubtype="0" fill="hold" grpId="6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6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6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6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6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6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6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6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6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grpId="6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7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7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7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7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7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3" presetClass="exit" presetSubtype="0" fill="hold" grpId="7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" presetClass="entr" presetSubtype="0" fill="hold" grpId="7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" presetClass="entr" presetSubtype="0" fill="hold" grpId="7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1" presetClass="entr" presetSubtype="0" fill="hold" grpId="7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7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8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8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grpId="8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8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8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8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xit" presetSubtype="0" fill="hold" grpId="8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8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8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8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9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9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xit" presetSubtype="0" fill="hold" grpId="9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53" presetClass="exit" presetSubtype="0" fill="hold" grpId="9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1" presetClass="entr" presetSubtype="0" fill="hold" grpId="9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1" presetClass="entr" presetSubtype="0" fill="hold" grpId="9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grpId="9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9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9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xit" presetSubtype="0" fill="hold" grpId="9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10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10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10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presetSubtype="0" fill="hold" grpId="10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10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xit" presetSubtype="0" fill="hold" grpId="10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0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xit" presetSubtype="0" fill="hold" grpId="10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10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xit" presetSubtype="0" fill="hold" grpId="10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53" presetClass="exit" presetSubtype="0" fill="hold" grpId="11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1" presetClass="entr" presetSubtype="0" fill="hold" grpId="1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1" presetClass="entr" presetSubtype="0" fill="hold" grpId="1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14" animBg="1"/>
      <p:bldP spid="20" grpId="115" animBg="1"/>
      <p:bldP spid="20" grpId="116" animBg="1"/>
      <p:bldP spid="21" grpId="117" animBg="1"/>
      <p:bldP spid="21" grpId="118" animBg="1"/>
      <p:bldP spid="22" grpId="119" animBg="1"/>
      <p:bldP spid="29" grpId="120" animBg="1"/>
      <p:bldP spid="46" grpId="121" animBg="1"/>
      <p:bldP spid="56" grpId="122" animBg="1"/>
      <p:bldP spid="57" grpId="123" animBg="1"/>
      <p:bldP spid="58" grpId="124" animBg="1"/>
      <p:bldP spid="68" grpId="125" animBg="1"/>
      <p:bldP spid="68" grpId="126" animBg="1"/>
      <p:bldP spid="69" grpId="127" animBg="1"/>
      <p:bldP spid="69" grpId="128" animBg="1"/>
      <p:bldP spid="70" grpId="129" animBg="1"/>
      <p:bldP spid="70" grpId="130" animBg="1"/>
      <p:bldP spid="71" grpId="131" animBg="1"/>
      <p:bldP spid="78" grpId="132" animBg="1"/>
      <p:bldP spid="95" grpId="133" animBg="1"/>
      <p:bldP spid="105" grpId="134" animBg="1"/>
      <p:bldP spid="106" grpId="135" animBg="1"/>
      <p:bldP spid="107" grpId="136" animBg="1"/>
      <p:bldP spid="117" grpId="137" animBg="1"/>
      <p:bldP spid="117" grpId="138" animBg="1"/>
      <p:bldP spid="118" grpId="139" animBg="1"/>
      <p:bldP spid="118" grpId="140" animBg="1"/>
      <p:bldP spid="119" grpId="141" animBg="1"/>
      <p:bldP spid="119" grpId="142" animBg="1"/>
      <p:bldP spid="120" grpId="143" animBg="1"/>
      <p:bldP spid="127" grpId="144" animBg="1"/>
      <p:bldP spid="144" grpId="145" animBg="1"/>
      <p:bldP spid="154" grpId="146" animBg="1"/>
      <p:bldP spid="155" grpId="147" animBg="1"/>
      <p:bldP spid="156" grpId="148" animBg="1"/>
      <p:bldP spid="166" grpId="149" animBg="1"/>
      <p:bldP spid="166" grpId="150" animBg="1"/>
      <p:bldP spid="167" grpId="151" animBg="1"/>
      <p:bldP spid="167" grpId="152" animBg="1"/>
      <p:bldP spid="168" grpId="153" animBg="1"/>
      <p:bldP spid="168" grpId="154" animBg="1"/>
      <p:bldP spid="169" grpId="155" animBg="1"/>
      <p:bldP spid="176" grpId="156" animBg="1"/>
      <p:bldP spid="193" grpId="157" animBg="1"/>
      <p:bldP spid="203" grpId="158" animBg="1"/>
      <p:bldP spid="204" grpId="159" animBg="1"/>
      <p:bldP spid="205" grpId="160" animBg="1"/>
      <p:bldP spid="215" grpId="161" animBg="1"/>
      <p:bldP spid="215" grpId="162" animBg="1"/>
      <p:bldP spid="216" grpId="163" animBg="1"/>
      <p:bldP spid="216" grpId="164" animBg="1"/>
      <p:bldP spid="204" grpId="165" animBg="1"/>
      <p:bldP spid="193" grpId="166" animBg="1"/>
      <p:bldP spid="205" grpId="167" animBg="1"/>
      <p:bldP spid="176" grpId="168" animBg="1"/>
      <p:bldP spid="203" grpId="169" animBg="1"/>
      <p:bldP spid="169" grpId="170" animBg="1"/>
      <p:bldP spid="217" grpId="171" animBg="1"/>
      <p:bldP spid="218" grpId="172" animBg="1"/>
      <p:bldP spid="219" grpId="173" animBg="1"/>
      <p:bldP spid="219" grpId="174" animBg="1"/>
      <p:bldP spid="220" grpId="175" animBg="1"/>
      <p:bldP spid="220" grpId="176" animBg="1"/>
      <p:bldP spid="221" grpId="177" animBg="1"/>
      <p:bldP spid="231" grpId="178" animBg="1"/>
      <p:bldP spid="241" grpId="179" animBg="1"/>
      <p:bldP spid="242" grpId="180" animBg="1"/>
      <p:bldP spid="155" grpId="181" animBg="1"/>
      <p:bldP spid="144" grpId="182" animBg="1"/>
      <p:bldP spid="218" grpId="183" animBg="1"/>
      <p:bldP spid="156" grpId="184" animBg="1"/>
      <p:bldP spid="127" grpId="185" animBg="1"/>
      <p:bldP spid="154" grpId="186" animBg="1"/>
      <p:bldP spid="217" grpId="187" animBg="1"/>
      <p:bldP spid="120" grpId="188" animBg="1"/>
      <p:bldP spid="243" grpId="189" animBg="1"/>
      <p:bldP spid="244" grpId="190" animBg="1"/>
      <p:bldP spid="245" grpId="191" animBg="1"/>
      <p:bldP spid="245" grpId="192" animBg="1"/>
      <p:bldP spid="246" grpId="193" animBg="1"/>
      <p:bldP spid="246" grpId="194" animBg="1"/>
      <p:bldP spid="247" grpId="195" animBg="1"/>
      <p:bldP spid="257" grpId="196" animBg="1"/>
      <p:bldP spid="267" grpId="197" animBg="1"/>
      <p:bldP spid="268" grpId="198" animBg="1"/>
      <p:bldP spid="243" grpId="199" animBg="1"/>
      <p:bldP spid="244" grpId="200" animBg="1"/>
      <p:bldP spid="106" grpId="201" animBg="1"/>
      <p:bldP spid="95" grpId="202" animBg="1"/>
      <p:bldP spid="107" grpId="203" animBg="1"/>
      <p:bldP spid="78" grpId="204" animBg="1"/>
      <p:bldP spid="105" grpId="205" animBg="1"/>
      <p:bldP spid="71" grpId="206" animBg="1"/>
      <p:bldP spid="269" grpId="207" animBg="1"/>
      <p:bldP spid="270" grpId="208" animBg="1"/>
      <p:bldP spid="271" grpId="209" animBg="1"/>
      <p:bldP spid="271" grpId="210" animBg="1"/>
      <p:bldP spid="272" grpId="211" animBg="1"/>
      <p:bldP spid="272" grpId="212" animBg="1"/>
      <p:bldP spid="273" grpId="213" animBg="1"/>
      <p:bldP spid="283" grpId="214" animBg="1"/>
      <p:bldP spid="293" grpId="215" animBg="1"/>
      <p:bldP spid="294" grpId="216" animBg="1"/>
      <p:bldP spid="269" grpId="217" animBg="1"/>
      <p:bldP spid="270" grpId="218" animBg="1"/>
      <p:bldP spid="57" grpId="219" animBg="1"/>
      <p:bldP spid="46" grpId="220" animBg="1"/>
      <p:bldP spid="58" grpId="221" animBg="1"/>
      <p:bldP spid="29" grpId="222" animBg="1"/>
      <p:bldP spid="56" grpId="223" animBg="1"/>
      <p:bldP spid="22" grpId="224" animBg="1"/>
      <p:bldP spid="295" grpId="225" animBg="1"/>
      <p:bldP spid="296" grpId="226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LinkedListTrace</vt:lpstr>
    </vt:vector>
  </TitlesOfParts>
  <Company>Stanford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eroberts</cp:lastModifiedBy>
  <cp:revision>1</cp:revision>
  <dcterms:created xsi:type="dcterms:W3CDTF">2018-01-03T20:24:05Z</dcterms:created>
  <dcterms:modified xsi:type="dcterms:W3CDTF">2018-01-03T20:24:05Z</dcterms:modified>
</cp:coreProperties>
</file>