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63" r:id="rId2"/>
    <p:sldId id="278" r:id="rId3"/>
    <p:sldId id="257" r:id="rId4"/>
    <p:sldId id="279" r:id="rId5"/>
    <p:sldId id="285" r:id="rId6"/>
    <p:sldId id="291" r:id="rId7"/>
    <p:sldId id="264" r:id="rId8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37673545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46240557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46240557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22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865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b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</a:t>
            </a:r>
            <a:r>
              <a:rPr lang="en-GB" b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Representation </a:t>
            </a: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 Compression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38723" y="3001152"/>
            <a:ext cx="3866555" cy="3033900"/>
            <a:chOff x="1189891" y="2436268"/>
            <a:chExt cx="4680569" cy="36726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8486">
              <a:off x="1189891" y="2436268"/>
              <a:ext cx="4034584" cy="359962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812" y="4118840"/>
              <a:ext cx="2158648" cy="1990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33201"/>
            <a:ext cx="7962900" cy="892862"/>
          </a:xfrm>
          <a:prstGeom prst="roundRect">
            <a:avLst>
              <a:gd name="adj" fmla="val 2205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Computers can only represent data using binary digits. In order to represent letters and symbols we assign each character a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Characters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0" y="2708366"/>
            <a:ext cx="7962900" cy="883844"/>
          </a:xfrm>
          <a:prstGeom prst="roundRect">
            <a:avLst>
              <a:gd name="adj" fmla="val 220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Character codes are numbers which computers can represent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using binary.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3" y="4060517"/>
            <a:ext cx="2347191" cy="2163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3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83248"/>
            <a:ext cx="7962900" cy="853464"/>
          </a:xfrm>
          <a:prstGeom prst="roundRect">
            <a:avLst>
              <a:gd name="adj" fmla="val 1619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common coding system is ASCII –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ASCII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0" name="Shape 293"/>
          <p:cNvGraphicFramePr/>
          <p:nvPr>
            <p:extLst>
              <p:ext uri="{D42A27DB-BD31-4B8C-83A1-F6EECF244321}">
                <p14:modId xmlns:p14="http://schemas.microsoft.com/office/powerpoint/2010/main" val="1740250947"/>
              </p:ext>
            </p:extLst>
          </p:nvPr>
        </p:nvGraphicFramePr>
        <p:xfrm>
          <a:off x="4572000" y="2394597"/>
          <a:ext cx="4032249" cy="3733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24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5485">
                  <a:extLst>
                    <a:ext uri="{9D8B030D-6E8A-4147-A177-3AD203B41FA5}">
                      <a16:colId xmlns="" xmlns:a16="http://schemas.microsoft.com/office/drawing/2014/main" val="1989992189"/>
                    </a:ext>
                  </a:extLst>
                </a:gridCol>
              </a:tblGrid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Character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Binary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Decimal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A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0100 0001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65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B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0100 0010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66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C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0100 0011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67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D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0100 0100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68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E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0100 0101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69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13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F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0100 0110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2000" dirty="0">
                          <a:latin typeface="Arial" panose="020B0604020202020204" pitchFamily="34" charset="0"/>
                          <a:ea typeface="Questrial"/>
                          <a:cs typeface="Arial" panose="020B0604020202020204" pitchFamily="34" charset="0"/>
                          <a:sym typeface="Questrial"/>
                        </a:rPr>
                        <a:t>70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ounded Rectangle 20"/>
          <p:cNvSpPr/>
          <p:nvPr/>
        </p:nvSpPr>
        <p:spPr>
          <a:xfrm>
            <a:off x="628650" y="2385266"/>
            <a:ext cx="3765550" cy="1512000"/>
          </a:xfrm>
          <a:prstGeom prst="roundRect">
            <a:avLst>
              <a:gd name="adj" fmla="val 1175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uses seven bits for each character code. Seven bits is enough to code 128 different characters.</a:t>
            </a:r>
          </a:p>
        </p:txBody>
      </p:sp>
      <p:sp>
        <p:nvSpPr>
          <p:cNvPr id="12" name="Rounded Rectangle 20"/>
          <p:cNvSpPr/>
          <p:nvPr/>
        </p:nvSpPr>
        <p:spPr>
          <a:xfrm>
            <a:off x="628650" y="4121021"/>
            <a:ext cx="3765550" cy="1800000"/>
          </a:xfrm>
          <a:prstGeom prst="roundRect">
            <a:avLst>
              <a:gd name="adj" fmla="val 1175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128 character codes is enough to represent the English alphabet plus a number of additional symbols, such as punctuation.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54249"/>
            <a:ext cx="7962900" cy="556669"/>
          </a:xfrm>
          <a:prstGeom prst="roundRect">
            <a:avLst>
              <a:gd name="adj" fmla="val 2943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Compression is used to reduce the size of a file.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Compression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0" y="2297166"/>
            <a:ext cx="7962900" cy="883844"/>
          </a:xfrm>
          <a:prstGeom prst="roundRect">
            <a:avLst>
              <a:gd name="adj" fmla="val 1737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Compression can reduce the amount of storage space required and the time it takes to transfer the data over a network.</a:t>
            </a:r>
          </a:p>
        </p:txBody>
      </p:sp>
      <p:sp>
        <p:nvSpPr>
          <p:cNvPr id="7" name="Rounded Rectangle 20"/>
          <p:cNvSpPr/>
          <p:nvPr/>
        </p:nvSpPr>
        <p:spPr>
          <a:xfrm>
            <a:off x="628650" y="3499108"/>
            <a:ext cx="7962900" cy="547025"/>
          </a:xfrm>
          <a:prstGeom prst="roundRect">
            <a:avLst>
              <a:gd name="adj" fmla="val 2676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compression:</a:t>
            </a:r>
          </a:p>
        </p:txBody>
      </p:sp>
      <p:sp>
        <p:nvSpPr>
          <p:cNvPr id="8" name="Rounded Rectangle 13"/>
          <p:cNvSpPr/>
          <p:nvPr/>
        </p:nvSpPr>
        <p:spPr>
          <a:xfrm>
            <a:off x="628650" y="4209139"/>
            <a:ext cx="38520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Lossless</a:t>
            </a:r>
          </a:p>
        </p:txBody>
      </p:sp>
      <p:sp>
        <p:nvSpPr>
          <p:cNvPr id="9" name="Rounded Rectangle 13"/>
          <p:cNvSpPr/>
          <p:nvPr/>
        </p:nvSpPr>
        <p:spPr>
          <a:xfrm>
            <a:off x="4767942" y="4209139"/>
            <a:ext cx="38520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588760"/>
            <a:ext cx="7962900" cy="838285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Lossless compression reduces the size of a file without permanently removing any of the data.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Lossless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Compression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8758" y="3704714"/>
            <a:ext cx="7962900" cy="601945"/>
          </a:xfrm>
          <a:prstGeom prst="roundRect">
            <a:avLst>
              <a:gd name="adj" fmla="val 22023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ZIP files are an example of lossless compression.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8650" y="2764907"/>
            <a:ext cx="7962900" cy="601945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the original data can be restored.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24830"/>
            <a:ext cx="7962900" cy="8280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compression reduces the size of a file by permanently removing some of the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 err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Lossy</a:t>
            </a: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Compression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650" y="3234859"/>
            <a:ext cx="7962900" cy="576000"/>
          </a:xfrm>
          <a:prstGeom prst="roundRect">
            <a:avLst>
              <a:gd name="adj" fmla="val 279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examples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compression algorithms are:</a:t>
            </a:r>
          </a:p>
        </p:txBody>
      </p:sp>
      <p:sp>
        <p:nvSpPr>
          <p:cNvPr id="6" name="Rounded Rectangle 13"/>
          <p:cNvSpPr/>
          <p:nvPr/>
        </p:nvSpPr>
        <p:spPr>
          <a:xfrm>
            <a:off x="628650" y="3951607"/>
            <a:ext cx="38520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 – used for images</a:t>
            </a:r>
          </a:p>
        </p:txBody>
      </p:sp>
      <p:sp>
        <p:nvSpPr>
          <p:cNvPr id="7" name="Rounded Rectangle 13"/>
          <p:cNvSpPr/>
          <p:nvPr/>
        </p:nvSpPr>
        <p:spPr>
          <a:xfrm>
            <a:off x="4739550" y="3951607"/>
            <a:ext cx="3852000" cy="617175"/>
          </a:xfrm>
          <a:prstGeom prst="roundRect">
            <a:avLst>
              <a:gd name="adj" fmla="val 18920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MP3 – used for sound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8650" y="4991879"/>
            <a:ext cx="7962900" cy="828000"/>
          </a:xfrm>
          <a:prstGeom prst="roundRect">
            <a:avLst>
              <a:gd name="adj" fmla="val 279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MP3 compression works by removing frequencies that are out of the range of human hearing.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8650" y="2422948"/>
            <a:ext cx="7962900" cy="576000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the original data cannot be restored.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7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</TotalTime>
  <Words>310</Words>
  <Application>Microsoft Office PowerPoint</Application>
  <PresentationFormat>On-screen Show (4:3)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Segoe UI Black</vt:lpstr>
      <vt:lpstr>Questrial</vt:lpstr>
      <vt:lpstr>Calibri</vt:lpstr>
      <vt:lpstr>Century Gothic</vt:lpstr>
      <vt:lpstr>Times New Roman</vt:lpstr>
      <vt:lpstr>PT Sans</vt:lpstr>
      <vt:lpstr>Arial</vt:lpstr>
      <vt:lpstr>Office Theme</vt:lpstr>
      <vt:lpstr>Data Representation and Compression</vt:lpstr>
      <vt:lpstr>Characters</vt:lpstr>
      <vt:lpstr>ASCII</vt:lpstr>
      <vt:lpstr>Compression</vt:lpstr>
      <vt:lpstr>Lossless Compression</vt:lpstr>
      <vt:lpstr>Lossy Compression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147</cp:revision>
  <dcterms:created xsi:type="dcterms:W3CDTF">2015-03-07T21:15:56Z</dcterms:created>
  <dcterms:modified xsi:type="dcterms:W3CDTF">2021-05-20T13:54:47Z</dcterms:modified>
</cp:coreProperties>
</file>