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63" r:id="rId2"/>
    <p:sldId id="257" r:id="rId3"/>
    <p:sldId id="286" r:id="rId4"/>
    <p:sldId id="287" r:id="rId5"/>
    <p:sldId id="291" r:id="rId6"/>
    <p:sldId id="264" r:id="rId7"/>
  </p:sldIdLst>
  <p:sldSz cx="9144000" cy="6858000" type="screen4x3"/>
  <p:notesSz cx="6858000" cy="9144000"/>
  <p:embeddedFontLst>
    <p:embeddedFont>
      <p:font typeface="DejaVu Sans Mono" panose="020B0609030804020204" pitchFamily="49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T Sans" panose="020B050302020302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Segoe UI Black" panose="020B0A02040204020203" pitchFamily="34" charset="0"/>
      <p:bold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47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57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7664518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09/06/2021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Structures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58" y="3154680"/>
            <a:ext cx="2656285" cy="24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413796"/>
            <a:ext cx="7962900" cy="111752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One option is to use multiple variables; alternatively, a data structure could be used. A data structure allows multiple values to be stored under one identifier (name).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Structures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11050"/>
            <a:ext cx="7962900" cy="7992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programming, it is often necessary to store multiple related values.</a:t>
            </a:r>
          </a:p>
        </p:txBody>
      </p:sp>
      <p:sp>
        <p:nvSpPr>
          <p:cNvPr id="12" name="Rounded Rectangle 2"/>
          <p:cNvSpPr/>
          <p:nvPr/>
        </p:nvSpPr>
        <p:spPr>
          <a:xfrm>
            <a:off x="628650" y="3737678"/>
            <a:ext cx="7962900" cy="560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commonly used data structure is the array.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463280"/>
            <a:ext cx="7962900" cy="79500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position in an array has a unique index which allows it to be accessed.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46841"/>
            <a:ext cx="7962900" cy="82732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array allows a set of related values to be stored in the form of a list under one identifier.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46495"/>
              </p:ext>
            </p:extLst>
          </p:nvPr>
        </p:nvGraphicFramePr>
        <p:xfrm>
          <a:off x="628650" y="4222362"/>
          <a:ext cx="7962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xmlns="" val="346200428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84264939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20027249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7400422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41808143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22189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7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0283482"/>
                  </a:ext>
                </a:extLst>
              </a:tr>
            </a:tbl>
          </a:graphicData>
        </a:graphic>
      </p:graphicFrame>
      <p:sp>
        <p:nvSpPr>
          <p:cNvPr id="15" name="Rounded Rectangle 13"/>
          <p:cNvSpPr/>
          <p:nvPr/>
        </p:nvSpPr>
        <p:spPr>
          <a:xfrm>
            <a:off x="3668282" y="5405755"/>
            <a:ext cx="3238287" cy="782084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value can be accessed using: </a:t>
            </a:r>
            <a:r>
              <a:rPr lang="en-GB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scores[3]</a:t>
            </a:r>
          </a:p>
        </p:txBody>
      </p:sp>
      <p:sp>
        <p:nvSpPr>
          <p:cNvPr id="16" name="Rounded Rectangle 2"/>
          <p:cNvSpPr/>
          <p:nvPr/>
        </p:nvSpPr>
        <p:spPr>
          <a:xfrm>
            <a:off x="628650" y="3407246"/>
            <a:ext cx="7962900" cy="55418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is an array that stores the top scores for an online game.</a:t>
            </a:r>
          </a:p>
        </p:txBody>
      </p:sp>
      <p:cxnSp>
        <p:nvCxnSpPr>
          <p:cNvPr id="7" name="Straight Arrow Connector 6"/>
          <p:cNvCxnSpPr>
            <a:stCxn id="15" idx="0"/>
          </p:cNvCxnSpPr>
          <p:nvPr/>
        </p:nvCxnSpPr>
        <p:spPr>
          <a:xfrm flipV="1">
            <a:off x="5287426" y="4960268"/>
            <a:ext cx="0" cy="445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9365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535096"/>
            <a:ext cx="7962900" cy="482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pseudocode for creating the scores array is shown below: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Creating an Array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483833"/>
            <a:ext cx="7962900" cy="79033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pseudocode we create an array by placing the values in square brackets separated by commas.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72848"/>
              </p:ext>
            </p:extLst>
          </p:nvPr>
        </p:nvGraphicFramePr>
        <p:xfrm>
          <a:off x="628650" y="3258575"/>
          <a:ext cx="7962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xmlns="" val="346200428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84264939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20027249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7400422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41808143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22189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7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0283482"/>
                  </a:ext>
                </a:extLst>
              </a:tr>
            </a:tbl>
          </a:graphicData>
        </a:graphic>
      </p:graphicFrame>
      <p:sp>
        <p:nvSpPr>
          <p:cNvPr id="16" name="Rounded Rectangle 2"/>
          <p:cNvSpPr/>
          <p:nvPr/>
        </p:nvSpPr>
        <p:spPr>
          <a:xfrm>
            <a:off x="2368129" y="4199878"/>
            <a:ext cx="4407742" cy="554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scores = [24, 98, 21, 44, 76]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xmlns="" id="{1BF90498-0B52-4EC9-BDF2-69E7B480C4B9}"/>
              </a:ext>
            </a:extLst>
          </p:cNvPr>
          <p:cNvSpPr/>
          <p:nvPr/>
        </p:nvSpPr>
        <p:spPr>
          <a:xfrm>
            <a:off x="3681080" y="5635632"/>
            <a:ext cx="1781840" cy="5541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scores[1:4]</a:t>
            </a: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xmlns="" id="{AE905498-C127-4C26-9913-3CD48B70EDB5}"/>
              </a:ext>
            </a:extLst>
          </p:cNvPr>
          <p:cNvSpPr/>
          <p:nvPr/>
        </p:nvSpPr>
        <p:spPr>
          <a:xfrm>
            <a:off x="628650" y="4953690"/>
            <a:ext cx="7962900" cy="48231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pseudocode for creating an empty array with 4 elements is: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15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80400"/>
            <a:ext cx="7962900" cy="56375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 FOR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loop can be used to cycle through each value in an array.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Arrays and FOR Loops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6675" y="4264607"/>
            <a:ext cx="4503754" cy="1655208"/>
          </a:xfrm>
          <a:prstGeom prst="roundRect">
            <a:avLst>
              <a:gd name="adj" fmla="val 1109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← 1 TO LENGTH(scores)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	 PRINT scores[</a:t>
            </a:r>
            <a:r>
              <a:rPr lang="en-GB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</a:t>
            </a: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ENDFOR</a:t>
            </a:r>
          </a:p>
        </p:txBody>
      </p:sp>
      <p:sp>
        <p:nvSpPr>
          <p:cNvPr id="25" name="Rounded Rectangle 2"/>
          <p:cNvSpPr/>
          <p:nvPr/>
        </p:nvSpPr>
        <p:spPr>
          <a:xfrm>
            <a:off x="628650" y="1990490"/>
            <a:ext cx="7962900" cy="777231"/>
          </a:xfrm>
          <a:prstGeom prst="roundRect">
            <a:avLst>
              <a:gd name="adj" fmla="val 967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example can be used to cycle through each value in the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1D scores array.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23611"/>
              </p:ext>
            </p:extLst>
          </p:nvPr>
        </p:nvGraphicFramePr>
        <p:xfrm>
          <a:off x="628650" y="2924148"/>
          <a:ext cx="79629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xmlns="" val="346200428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84264939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20027249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37400422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418081436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xmlns="" val="2221890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7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3028348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70757"/>
              </p:ext>
            </p:extLst>
          </p:nvPr>
        </p:nvGraphicFramePr>
        <p:xfrm>
          <a:off x="628649" y="3958779"/>
          <a:ext cx="1914525" cy="40693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8726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xmlns="" val="938375254"/>
                    </a:ext>
                  </a:extLst>
                </a:gridCol>
              </a:tblGrid>
              <a:tr h="406937"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85203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76014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969993"/>
              </p:ext>
            </p:extLst>
          </p:nvPr>
        </p:nvGraphicFramePr>
        <p:xfrm>
          <a:off x="628650" y="4478034"/>
          <a:ext cx="1247775" cy="19552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7775">
                  <a:extLst>
                    <a:ext uri="{9D8B030D-6E8A-4147-A177-3AD203B41FA5}">
                      <a16:colId xmlns:a16="http://schemas.microsoft.com/office/drawing/2014/main" xmlns="" val="1293370095"/>
                    </a:ext>
                  </a:extLst>
                </a:gridCol>
              </a:tblGrid>
              <a:tr h="342797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766296"/>
                  </a:ext>
                </a:extLst>
              </a:tr>
              <a:tr h="158949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1280946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976013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76012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976011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76010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</p:txBody>
      </p:sp>
      <p:sp>
        <p:nvSpPr>
          <p:cNvPr id="5" name="Oval 4"/>
          <p:cNvSpPr/>
          <p:nvPr/>
        </p:nvSpPr>
        <p:spPr>
          <a:xfrm>
            <a:off x="2379216" y="3259006"/>
            <a:ext cx="461639" cy="461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721224" y="3259006"/>
            <a:ext cx="461639" cy="461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7722" y="3255895"/>
            <a:ext cx="461639" cy="461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6388056" y="3264184"/>
            <a:ext cx="461639" cy="461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704002" y="3258718"/>
            <a:ext cx="461639" cy="4616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280" y="4918311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910" y="5187448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3799" y="5462403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73799" y="5731121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799" y="6036100"/>
            <a:ext cx="945791" cy="269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76010" y="4032612"/>
            <a:ext cx="479406" cy="26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5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"/>
                            </p:stCondLst>
                            <p:childTnLst>
                              <p:par>
                                <p:cTn id="4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"/>
                            </p:stCondLst>
                            <p:childTnLst>
                              <p:par>
                                <p:cTn id="7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"/>
                            </p:stCondLst>
                            <p:childTnLst>
                              <p:par>
                                <p:cTn id="9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"/>
                            </p:stCondLst>
                            <p:childTnLst>
                              <p:par>
                                <p:cTn id="1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"/>
                            </p:stCondLst>
                            <p:childTnLst>
                              <p:par>
                                <p:cTn id="1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"/>
                            </p:stCondLst>
                            <p:childTnLst>
                              <p:par>
                                <p:cTn id="1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1" grpId="0" animBg="1"/>
      <p:bldP spid="24" grpId="0" animBg="1"/>
      <p:bldP spid="28" grpId="0" animBg="1"/>
      <p:bldP spid="29" grpId="0" animBg="1"/>
      <p:bldP spid="30" grpId="0" animBg="1"/>
      <p:bldP spid="5" grpId="0" animBg="1"/>
      <p:bldP spid="5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8" grpId="0" animBg="1"/>
      <p:bldP spid="39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5039</TotalTime>
  <Words>314</Words>
  <Application>Microsoft Office PowerPoint</Application>
  <PresentationFormat>On-screen Show (4:3)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DejaVu Sans Mono</vt:lpstr>
      <vt:lpstr>Calibri</vt:lpstr>
      <vt:lpstr>PT Sans</vt:lpstr>
      <vt:lpstr>Century Gothic</vt:lpstr>
      <vt:lpstr>Segoe UI Black</vt:lpstr>
      <vt:lpstr>Times New Roman</vt:lpstr>
      <vt:lpstr>Office Theme</vt:lpstr>
      <vt:lpstr>Data Structures</vt:lpstr>
      <vt:lpstr>Data Structures</vt:lpstr>
      <vt:lpstr>Arrays</vt:lpstr>
      <vt:lpstr>Creating an Array</vt:lpstr>
      <vt:lpstr>Arrays and FOR Loops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187</cp:revision>
  <dcterms:created xsi:type="dcterms:W3CDTF">2015-03-07T21:15:56Z</dcterms:created>
  <dcterms:modified xsi:type="dcterms:W3CDTF">2021-06-09T11:49:10Z</dcterms:modified>
</cp:coreProperties>
</file>