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0"/>
  </p:notesMasterIdLst>
  <p:sldIdLst>
    <p:sldId id="263" r:id="rId2"/>
    <p:sldId id="265" r:id="rId3"/>
    <p:sldId id="266" r:id="rId4"/>
    <p:sldId id="270" r:id="rId5"/>
    <p:sldId id="267" r:id="rId6"/>
    <p:sldId id="272" r:id="rId7"/>
    <p:sldId id="273" r:id="rId8"/>
    <p:sldId id="264" r:id="rId9"/>
  </p:sldIdLst>
  <p:sldSz cx="9144000" cy="6858000" type="screen4x3"/>
  <p:notesSz cx="6858000" cy="9144000"/>
  <p:embeddedFontLst>
    <p:embeddedFont>
      <p:font typeface="Segoe UI Black" panose="020B0A02040204020203" pitchFamily="34" charset="0"/>
      <p:bold r:id="rId11"/>
      <p:boldItalic r:id="rId12"/>
    </p:embeddedFont>
    <p:embeddedFont>
      <p:font typeface="DejaVu Sans Mono" panose="020B0609030804020204" pitchFamily="49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PT Sans" panose="020B050302020302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A8A7"/>
    <a:srgbClr val="00B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FD0306-EB7E-40FC-8D14-E62EDA0AE78F}" type="doc">
      <dgm:prSet loTypeId="urn:microsoft.com/office/officeart/2005/8/layout/orgChart1" loCatId="hierarchy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GB"/>
        </a:p>
      </dgm:t>
    </dgm:pt>
    <dgm:pt modelId="{EA61E520-8ECB-4DA8-BA55-B902BC23B2B1}">
      <dgm:prSet phldrT="[Text]"/>
      <dgm:spPr>
        <a:solidFill>
          <a:srgbClr val="0070C0">
            <a:alpha val="80000"/>
          </a:srgbClr>
        </a:solidFill>
      </dgm:spPr>
      <dgm:t>
        <a:bodyPr/>
        <a:lstStyle/>
        <a:p>
          <a:r>
            <a:rPr lang="en-GB" dirty="0"/>
            <a:t>Average Calculator</a:t>
          </a:r>
        </a:p>
      </dgm:t>
    </dgm:pt>
    <dgm:pt modelId="{9AC0732E-58A0-4D09-B45C-E3F0EC7F9483}" type="parTrans" cxnId="{DAFA1408-1A66-487F-BED4-3A4FFEB78171}">
      <dgm:prSet/>
      <dgm:spPr/>
      <dgm:t>
        <a:bodyPr/>
        <a:lstStyle/>
        <a:p>
          <a:endParaRPr lang="en-GB"/>
        </a:p>
      </dgm:t>
    </dgm:pt>
    <dgm:pt modelId="{B0962CB3-CA94-453E-9CC4-AF7E6792439E}" type="sibTrans" cxnId="{DAFA1408-1A66-487F-BED4-3A4FFEB78171}">
      <dgm:prSet/>
      <dgm:spPr/>
      <dgm:t>
        <a:bodyPr/>
        <a:lstStyle/>
        <a:p>
          <a:endParaRPr lang="en-GB"/>
        </a:p>
      </dgm:t>
    </dgm:pt>
    <dgm:pt modelId="{FFA3BA11-6F55-493E-8F00-42503BEB74F7}">
      <dgm:prSet phldrT="[Text]"/>
      <dgm:spPr>
        <a:solidFill>
          <a:srgbClr val="0070C0">
            <a:alpha val="80000"/>
          </a:srgbClr>
        </a:solidFill>
      </dgm:spPr>
      <dgm:t>
        <a:bodyPr/>
        <a:lstStyle/>
        <a:p>
          <a:r>
            <a:rPr lang="en-GB" dirty="0"/>
            <a:t>Initialise Variables</a:t>
          </a:r>
        </a:p>
      </dgm:t>
    </dgm:pt>
    <dgm:pt modelId="{12C85251-BF83-4FB9-9A0A-9A4DAFF5DFA8}" type="parTrans" cxnId="{B963D6A9-59A0-4CEE-8AC7-DAEF905CFC8D}">
      <dgm:prSet/>
      <dgm:spPr>
        <a:ln>
          <a:solidFill>
            <a:srgbClr val="0070C0"/>
          </a:solidFill>
        </a:ln>
      </dgm:spPr>
      <dgm:t>
        <a:bodyPr/>
        <a:lstStyle/>
        <a:p>
          <a:endParaRPr lang="en-GB"/>
        </a:p>
      </dgm:t>
    </dgm:pt>
    <dgm:pt modelId="{43885FE9-575F-4B6F-986F-A403B7530C00}" type="sibTrans" cxnId="{B963D6A9-59A0-4CEE-8AC7-DAEF905CFC8D}">
      <dgm:prSet/>
      <dgm:spPr/>
      <dgm:t>
        <a:bodyPr/>
        <a:lstStyle/>
        <a:p>
          <a:endParaRPr lang="en-GB"/>
        </a:p>
      </dgm:t>
    </dgm:pt>
    <dgm:pt modelId="{6A102AA4-FF17-481C-8D91-2F79C3B4564C}">
      <dgm:prSet phldrT="[Text]"/>
      <dgm:spPr>
        <a:solidFill>
          <a:srgbClr val="0070C0">
            <a:alpha val="80000"/>
          </a:srgbClr>
        </a:solidFill>
      </dgm:spPr>
      <dgm:t>
        <a:bodyPr/>
        <a:lstStyle/>
        <a:p>
          <a:r>
            <a:rPr lang="en-GB" dirty="0"/>
            <a:t>Calculate Average</a:t>
          </a:r>
        </a:p>
      </dgm:t>
    </dgm:pt>
    <dgm:pt modelId="{5BD81581-A972-435D-A219-AB93EA8999BD}" type="parTrans" cxnId="{8E48787D-25AA-4583-A271-C5134247C8B5}">
      <dgm:prSet/>
      <dgm:spPr>
        <a:ln>
          <a:solidFill>
            <a:srgbClr val="0070C0"/>
          </a:solidFill>
        </a:ln>
      </dgm:spPr>
      <dgm:t>
        <a:bodyPr/>
        <a:lstStyle/>
        <a:p>
          <a:endParaRPr lang="en-GB"/>
        </a:p>
      </dgm:t>
    </dgm:pt>
    <dgm:pt modelId="{41CCB454-7F02-4F66-AEEE-6986D575060A}" type="sibTrans" cxnId="{8E48787D-25AA-4583-A271-C5134247C8B5}">
      <dgm:prSet/>
      <dgm:spPr/>
      <dgm:t>
        <a:bodyPr/>
        <a:lstStyle/>
        <a:p>
          <a:endParaRPr lang="en-GB"/>
        </a:p>
      </dgm:t>
    </dgm:pt>
    <dgm:pt modelId="{9672743D-9D5B-4CBB-87EB-B4FBB5EC78AA}">
      <dgm:prSet phldrT="[Text]"/>
      <dgm:spPr>
        <a:solidFill>
          <a:srgbClr val="0070C0">
            <a:alpha val="80000"/>
          </a:srgbClr>
        </a:solidFill>
      </dgm:spPr>
      <dgm:t>
        <a:bodyPr/>
        <a:lstStyle/>
        <a:p>
          <a:r>
            <a:rPr lang="en-GB" dirty="0"/>
            <a:t>Output Average</a:t>
          </a:r>
        </a:p>
      </dgm:t>
    </dgm:pt>
    <dgm:pt modelId="{989BA0A1-43E1-4FD5-BFCC-FC08EFE1FCD4}" type="parTrans" cxnId="{F0D25FD8-2E05-4B58-8829-61319E8C973C}">
      <dgm:prSet/>
      <dgm:spPr>
        <a:ln>
          <a:solidFill>
            <a:srgbClr val="0070C0"/>
          </a:solidFill>
        </a:ln>
      </dgm:spPr>
      <dgm:t>
        <a:bodyPr/>
        <a:lstStyle/>
        <a:p>
          <a:endParaRPr lang="en-GB"/>
        </a:p>
      </dgm:t>
    </dgm:pt>
    <dgm:pt modelId="{989BE406-3B36-41FA-91C1-763A11A2A440}" type="sibTrans" cxnId="{F0D25FD8-2E05-4B58-8829-61319E8C973C}">
      <dgm:prSet/>
      <dgm:spPr/>
      <dgm:t>
        <a:bodyPr/>
        <a:lstStyle/>
        <a:p>
          <a:endParaRPr lang="en-GB"/>
        </a:p>
      </dgm:t>
    </dgm:pt>
    <dgm:pt modelId="{7B9FB09F-9677-4C4F-8437-EFCFCBFD2B70}">
      <dgm:prSet phldrT="[Text]"/>
      <dgm:spPr>
        <a:solidFill>
          <a:srgbClr val="0070C0">
            <a:alpha val="80000"/>
          </a:srgbClr>
        </a:solidFill>
      </dgm:spPr>
      <dgm:t>
        <a:bodyPr/>
        <a:lstStyle/>
        <a:p>
          <a:r>
            <a:rPr lang="en-GB" dirty="0"/>
            <a:t>Calculate Total</a:t>
          </a:r>
        </a:p>
      </dgm:t>
    </dgm:pt>
    <dgm:pt modelId="{78CF9E8A-937B-43F1-B530-8D33995786CA}" type="parTrans" cxnId="{4FBE22B8-D656-41B2-A9B1-CB1EB2600C9D}">
      <dgm:prSet/>
      <dgm:spPr>
        <a:ln>
          <a:solidFill>
            <a:srgbClr val="0070C0"/>
          </a:solidFill>
        </a:ln>
      </dgm:spPr>
      <dgm:t>
        <a:bodyPr/>
        <a:lstStyle/>
        <a:p>
          <a:endParaRPr lang="en-GB"/>
        </a:p>
      </dgm:t>
    </dgm:pt>
    <dgm:pt modelId="{4816A16F-E0B3-453B-810A-DADD30CC5545}" type="sibTrans" cxnId="{4FBE22B8-D656-41B2-A9B1-CB1EB2600C9D}">
      <dgm:prSet/>
      <dgm:spPr/>
      <dgm:t>
        <a:bodyPr/>
        <a:lstStyle/>
        <a:p>
          <a:endParaRPr lang="en-GB"/>
        </a:p>
      </dgm:t>
    </dgm:pt>
    <dgm:pt modelId="{9BC617AD-4949-4049-8CC3-F9A57D8C846C}">
      <dgm:prSet phldrT="[Text]"/>
      <dgm:spPr>
        <a:solidFill>
          <a:srgbClr val="0070C0">
            <a:alpha val="80000"/>
          </a:srgbClr>
        </a:solidFill>
      </dgm:spPr>
      <dgm:t>
        <a:bodyPr/>
        <a:lstStyle/>
        <a:p>
          <a:r>
            <a:rPr lang="en-GB" dirty="0"/>
            <a:t>Calculate Average</a:t>
          </a:r>
        </a:p>
      </dgm:t>
    </dgm:pt>
    <dgm:pt modelId="{A1E0A081-3281-45D6-A5F0-015381D9C611}" type="parTrans" cxnId="{73121464-3ECB-4BD1-B792-8D3CDE2878DE}">
      <dgm:prSet/>
      <dgm:spPr>
        <a:ln>
          <a:solidFill>
            <a:srgbClr val="0070C0"/>
          </a:solidFill>
        </a:ln>
      </dgm:spPr>
      <dgm:t>
        <a:bodyPr/>
        <a:lstStyle/>
        <a:p>
          <a:endParaRPr lang="en-GB"/>
        </a:p>
      </dgm:t>
    </dgm:pt>
    <dgm:pt modelId="{6D5B640C-9C1D-4BF0-B1E6-2BD0464BC651}" type="sibTrans" cxnId="{73121464-3ECB-4BD1-B792-8D3CDE2878DE}">
      <dgm:prSet/>
      <dgm:spPr/>
      <dgm:t>
        <a:bodyPr/>
        <a:lstStyle/>
        <a:p>
          <a:endParaRPr lang="en-GB"/>
        </a:p>
      </dgm:t>
    </dgm:pt>
    <dgm:pt modelId="{7B71B940-14D8-45FA-B9CC-A7794A1D1685}" type="pres">
      <dgm:prSet presAssocID="{49FD0306-EB7E-40FC-8D14-E62EDA0AE7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7EF28ECE-A2B4-4D61-992E-0695E3871192}" type="pres">
      <dgm:prSet presAssocID="{EA61E520-8ECB-4DA8-BA55-B902BC23B2B1}" presName="hierRoot1" presStyleCnt="0">
        <dgm:presLayoutVars>
          <dgm:hierBranch/>
        </dgm:presLayoutVars>
      </dgm:prSet>
      <dgm:spPr/>
    </dgm:pt>
    <dgm:pt modelId="{1615F397-BC7E-4127-9E06-35B462E5B04F}" type="pres">
      <dgm:prSet presAssocID="{EA61E520-8ECB-4DA8-BA55-B902BC23B2B1}" presName="rootComposite1" presStyleCnt="0"/>
      <dgm:spPr/>
    </dgm:pt>
    <dgm:pt modelId="{40F0ACFC-1C08-4F84-B4EF-C2FC0A8BFF10}" type="pres">
      <dgm:prSet presAssocID="{EA61E520-8ECB-4DA8-BA55-B902BC23B2B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12D6C0D-35EE-4A5C-AFB9-66A7C7DFA10E}" type="pres">
      <dgm:prSet presAssocID="{EA61E520-8ECB-4DA8-BA55-B902BC23B2B1}" presName="rootConnector1" presStyleLbl="node1" presStyleIdx="0" presStyleCnt="0"/>
      <dgm:spPr/>
      <dgm:t>
        <a:bodyPr/>
        <a:lstStyle/>
        <a:p>
          <a:endParaRPr lang="en-GB"/>
        </a:p>
      </dgm:t>
    </dgm:pt>
    <dgm:pt modelId="{870CEF3F-232F-45B6-83BD-01B04FFFB050}" type="pres">
      <dgm:prSet presAssocID="{EA61E520-8ECB-4DA8-BA55-B902BC23B2B1}" presName="hierChild2" presStyleCnt="0"/>
      <dgm:spPr/>
    </dgm:pt>
    <dgm:pt modelId="{6E172699-CE0D-4EB9-9C73-61D84EE5C9C4}" type="pres">
      <dgm:prSet presAssocID="{12C85251-BF83-4FB9-9A0A-9A4DAFF5DFA8}" presName="Name35" presStyleLbl="parChTrans1D2" presStyleIdx="0" presStyleCnt="3"/>
      <dgm:spPr/>
      <dgm:t>
        <a:bodyPr/>
        <a:lstStyle/>
        <a:p>
          <a:endParaRPr lang="en-GB"/>
        </a:p>
      </dgm:t>
    </dgm:pt>
    <dgm:pt modelId="{CC6B55B9-CBC0-4BF3-BDBC-8F561E3793F0}" type="pres">
      <dgm:prSet presAssocID="{FFA3BA11-6F55-493E-8F00-42503BEB74F7}" presName="hierRoot2" presStyleCnt="0">
        <dgm:presLayoutVars>
          <dgm:hierBranch val="init"/>
        </dgm:presLayoutVars>
      </dgm:prSet>
      <dgm:spPr/>
    </dgm:pt>
    <dgm:pt modelId="{5E833BC4-6415-49F8-BBB2-677DD9E295F7}" type="pres">
      <dgm:prSet presAssocID="{FFA3BA11-6F55-493E-8F00-42503BEB74F7}" presName="rootComposite" presStyleCnt="0"/>
      <dgm:spPr/>
    </dgm:pt>
    <dgm:pt modelId="{CA06A0AE-82F0-4A1F-8D92-E01012F852D9}" type="pres">
      <dgm:prSet presAssocID="{FFA3BA11-6F55-493E-8F00-42503BEB74F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938F59A-9A8C-4EA7-AE9D-C86E71BF606D}" type="pres">
      <dgm:prSet presAssocID="{FFA3BA11-6F55-493E-8F00-42503BEB74F7}" presName="rootConnector" presStyleLbl="node2" presStyleIdx="0" presStyleCnt="3"/>
      <dgm:spPr/>
      <dgm:t>
        <a:bodyPr/>
        <a:lstStyle/>
        <a:p>
          <a:endParaRPr lang="en-GB"/>
        </a:p>
      </dgm:t>
    </dgm:pt>
    <dgm:pt modelId="{4DE7D807-926F-4010-AF48-7F86F4BF341C}" type="pres">
      <dgm:prSet presAssocID="{FFA3BA11-6F55-493E-8F00-42503BEB74F7}" presName="hierChild4" presStyleCnt="0"/>
      <dgm:spPr/>
    </dgm:pt>
    <dgm:pt modelId="{819CADAD-AD27-4197-9C09-7C0AAFAD02DA}" type="pres">
      <dgm:prSet presAssocID="{FFA3BA11-6F55-493E-8F00-42503BEB74F7}" presName="hierChild5" presStyleCnt="0"/>
      <dgm:spPr/>
    </dgm:pt>
    <dgm:pt modelId="{B78BFEAE-5270-40E5-8704-BC586389F206}" type="pres">
      <dgm:prSet presAssocID="{5BD81581-A972-435D-A219-AB93EA8999BD}" presName="Name35" presStyleLbl="parChTrans1D2" presStyleIdx="1" presStyleCnt="3"/>
      <dgm:spPr/>
      <dgm:t>
        <a:bodyPr/>
        <a:lstStyle/>
        <a:p>
          <a:endParaRPr lang="en-GB"/>
        </a:p>
      </dgm:t>
    </dgm:pt>
    <dgm:pt modelId="{2572E438-E662-49A5-9044-1AEE48FE2FEE}" type="pres">
      <dgm:prSet presAssocID="{6A102AA4-FF17-481C-8D91-2F79C3B4564C}" presName="hierRoot2" presStyleCnt="0">
        <dgm:presLayoutVars>
          <dgm:hierBranch val="init"/>
        </dgm:presLayoutVars>
      </dgm:prSet>
      <dgm:spPr/>
    </dgm:pt>
    <dgm:pt modelId="{9E243588-127C-47ED-9882-5A52910A250B}" type="pres">
      <dgm:prSet presAssocID="{6A102AA4-FF17-481C-8D91-2F79C3B4564C}" presName="rootComposite" presStyleCnt="0"/>
      <dgm:spPr/>
    </dgm:pt>
    <dgm:pt modelId="{255A07D4-37BE-4F66-841D-2317DF33057E}" type="pres">
      <dgm:prSet presAssocID="{6A102AA4-FF17-481C-8D91-2F79C3B4564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C588AB2-1DED-4413-85D4-82DE9C417128}" type="pres">
      <dgm:prSet presAssocID="{6A102AA4-FF17-481C-8D91-2F79C3B4564C}" presName="rootConnector" presStyleLbl="node2" presStyleIdx="1" presStyleCnt="3"/>
      <dgm:spPr/>
      <dgm:t>
        <a:bodyPr/>
        <a:lstStyle/>
        <a:p>
          <a:endParaRPr lang="en-GB"/>
        </a:p>
      </dgm:t>
    </dgm:pt>
    <dgm:pt modelId="{E27E8E2F-7C1F-4C69-B4A4-88E1A0BC076C}" type="pres">
      <dgm:prSet presAssocID="{6A102AA4-FF17-481C-8D91-2F79C3B4564C}" presName="hierChild4" presStyleCnt="0"/>
      <dgm:spPr/>
    </dgm:pt>
    <dgm:pt modelId="{A892E955-C32D-437B-AF66-87CB38237716}" type="pres">
      <dgm:prSet presAssocID="{78CF9E8A-937B-43F1-B530-8D33995786CA}" presName="Name37" presStyleLbl="parChTrans1D3" presStyleIdx="0" presStyleCnt="2"/>
      <dgm:spPr/>
      <dgm:t>
        <a:bodyPr/>
        <a:lstStyle/>
        <a:p>
          <a:endParaRPr lang="en-GB"/>
        </a:p>
      </dgm:t>
    </dgm:pt>
    <dgm:pt modelId="{D0D4C1F4-454B-4E52-91EB-6F9E3B9F17B5}" type="pres">
      <dgm:prSet presAssocID="{7B9FB09F-9677-4C4F-8437-EFCFCBFD2B70}" presName="hierRoot2" presStyleCnt="0">
        <dgm:presLayoutVars>
          <dgm:hierBranch val="r"/>
        </dgm:presLayoutVars>
      </dgm:prSet>
      <dgm:spPr/>
    </dgm:pt>
    <dgm:pt modelId="{93FCAC36-39FC-45BC-8879-A670B61399C6}" type="pres">
      <dgm:prSet presAssocID="{7B9FB09F-9677-4C4F-8437-EFCFCBFD2B70}" presName="rootComposite" presStyleCnt="0"/>
      <dgm:spPr/>
    </dgm:pt>
    <dgm:pt modelId="{3D40F5C7-2F8D-4393-ADB7-A6674663C73A}" type="pres">
      <dgm:prSet presAssocID="{7B9FB09F-9677-4C4F-8437-EFCFCBFD2B70}" presName="rootText" presStyleLbl="node3" presStyleIdx="0" presStyleCnt="2" custLinFactNeighborX="12578" custLinFactNeighborY="244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C694D4D-5D13-41EF-AF19-48E2F737C0D0}" type="pres">
      <dgm:prSet presAssocID="{7B9FB09F-9677-4C4F-8437-EFCFCBFD2B70}" presName="rootConnector" presStyleLbl="node3" presStyleIdx="0" presStyleCnt="2"/>
      <dgm:spPr/>
      <dgm:t>
        <a:bodyPr/>
        <a:lstStyle/>
        <a:p>
          <a:endParaRPr lang="en-GB"/>
        </a:p>
      </dgm:t>
    </dgm:pt>
    <dgm:pt modelId="{5609F3F5-E201-4E4D-BE85-E9740FE7AB24}" type="pres">
      <dgm:prSet presAssocID="{7B9FB09F-9677-4C4F-8437-EFCFCBFD2B70}" presName="hierChild4" presStyleCnt="0"/>
      <dgm:spPr/>
    </dgm:pt>
    <dgm:pt modelId="{8D49CFA2-1DAB-4957-AD91-9CDBACF65385}" type="pres">
      <dgm:prSet presAssocID="{7B9FB09F-9677-4C4F-8437-EFCFCBFD2B70}" presName="hierChild5" presStyleCnt="0"/>
      <dgm:spPr/>
    </dgm:pt>
    <dgm:pt modelId="{6FEAC84B-32E4-4617-9C1F-4FA2352CA766}" type="pres">
      <dgm:prSet presAssocID="{A1E0A081-3281-45D6-A5F0-015381D9C611}" presName="Name37" presStyleLbl="parChTrans1D3" presStyleIdx="1" presStyleCnt="2"/>
      <dgm:spPr/>
      <dgm:t>
        <a:bodyPr/>
        <a:lstStyle/>
        <a:p>
          <a:endParaRPr lang="en-GB"/>
        </a:p>
      </dgm:t>
    </dgm:pt>
    <dgm:pt modelId="{7C946305-E70F-49FD-9C29-057A139C366A}" type="pres">
      <dgm:prSet presAssocID="{9BC617AD-4949-4049-8CC3-F9A57D8C846C}" presName="hierRoot2" presStyleCnt="0">
        <dgm:presLayoutVars>
          <dgm:hierBranch val="r"/>
        </dgm:presLayoutVars>
      </dgm:prSet>
      <dgm:spPr/>
    </dgm:pt>
    <dgm:pt modelId="{737E5957-C511-4CEA-89BD-AE95DD0E9BE7}" type="pres">
      <dgm:prSet presAssocID="{9BC617AD-4949-4049-8CC3-F9A57D8C846C}" presName="rootComposite" presStyleCnt="0"/>
      <dgm:spPr/>
    </dgm:pt>
    <dgm:pt modelId="{CE6B049F-3EB1-4321-8F0A-A2001758A3BE}" type="pres">
      <dgm:prSet presAssocID="{9BC617AD-4949-4049-8CC3-F9A57D8C846C}" presName="rootText" presStyleLbl="node3" presStyleIdx="1" presStyleCnt="2" custLinFactX="-40368" custLinFactY="-40366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3CFDA39-C302-4454-BC53-B68931C23585}" type="pres">
      <dgm:prSet presAssocID="{9BC617AD-4949-4049-8CC3-F9A57D8C846C}" presName="rootConnector" presStyleLbl="node3" presStyleIdx="1" presStyleCnt="2"/>
      <dgm:spPr/>
      <dgm:t>
        <a:bodyPr/>
        <a:lstStyle/>
        <a:p>
          <a:endParaRPr lang="en-GB"/>
        </a:p>
      </dgm:t>
    </dgm:pt>
    <dgm:pt modelId="{0848BD00-FBA9-45D2-9F5A-E8549EBE6161}" type="pres">
      <dgm:prSet presAssocID="{9BC617AD-4949-4049-8CC3-F9A57D8C846C}" presName="hierChild4" presStyleCnt="0"/>
      <dgm:spPr/>
    </dgm:pt>
    <dgm:pt modelId="{94ED6590-94A2-41B2-804B-5D9211C0345C}" type="pres">
      <dgm:prSet presAssocID="{9BC617AD-4949-4049-8CC3-F9A57D8C846C}" presName="hierChild5" presStyleCnt="0"/>
      <dgm:spPr/>
    </dgm:pt>
    <dgm:pt modelId="{7124F28E-A725-4830-BD16-18D931C646F8}" type="pres">
      <dgm:prSet presAssocID="{6A102AA4-FF17-481C-8D91-2F79C3B4564C}" presName="hierChild5" presStyleCnt="0"/>
      <dgm:spPr/>
    </dgm:pt>
    <dgm:pt modelId="{A0E1F1CD-E5BE-4287-BABD-A16A7DDAF080}" type="pres">
      <dgm:prSet presAssocID="{989BA0A1-43E1-4FD5-BFCC-FC08EFE1FCD4}" presName="Name35" presStyleLbl="parChTrans1D2" presStyleIdx="2" presStyleCnt="3"/>
      <dgm:spPr/>
      <dgm:t>
        <a:bodyPr/>
        <a:lstStyle/>
        <a:p>
          <a:endParaRPr lang="en-GB"/>
        </a:p>
      </dgm:t>
    </dgm:pt>
    <dgm:pt modelId="{5AFB07D6-DC82-4BB8-A21A-0B5C2B077E10}" type="pres">
      <dgm:prSet presAssocID="{9672743D-9D5B-4CBB-87EB-B4FBB5EC78AA}" presName="hierRoot2" presStyleCnt="0">
        <dgm:presLayoutVars>
          <dgm:hierBranch val="init"/>
        </dgm:presLayoutVars>
      </dgm:prSet>
      <dgm:spPr/>
    </dgm:pt>
    <dgm:pt modelId="{32E2EB7D-7FE6-4D73-BDFD-739ADF9C7021}" type="pres">
      <dgm:prSet presAssocID="{9672743D-9D5B-4CBB-87EB-B4FBB5EC78AA}" presName="rootComposite" presStyleCnt="0"/>
      <dgm:spPr/>
    </dgm:pt>
    <dgm:pt modelId="{8D3C00EF-C1B4-4143-ADFC-309AEE63CF04}" type="pres">
      <dgm:prSet presAssocID="{9672743D-9D5B-4CBB-87EB-B4FBB5EC78AA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CBE8888-D00B-49B3-8A88-293CBA51B8CF}" type="pres">
      <dgm:prSet presAssocID="{9672743D-9D5B-4CBB-87EB-B4FBB5EC78AA}" presName="rootConnector" presStyleLbl="node2" presStyleIdx="2" presStyleCnt="3"/>
      <dgm:spPr/>
      <dgm:t>
        <a:bodyPr/>
        <a:lstStyle/>
        <a:p>
          <a:endParaRPr lang="en-GB"/>
        </a:p>
      </dgm:t>
    </dgm:pt>
    <dgm:pt modelId="{E1EB63B1-F3C5-4AD3-A337-CE58F739D170}" type="pres">
      <dgm:prSet presAssocID="{9672743D-9D5B-4CBB-87EB-B4FBB5EC78AA}" presName="hierChild4" presStyleCnt="0"/>
      <dgm:spPr/>
    </dgm:pt>
    <dgm:pt modelId="{62D6FB93-FFD0-4541-A6DE-3802F96AA4F0}" type="pres">
      <dgm:prSet presAssocID="{9672743D-9D5B-4CBB-87EB-B4FBB5EC78AA}" presName="hierChild5" presStyleCnt="0"/>
      <dgm:spPr/>
    </dgm:pt>
    <dgm:pt modelId="{8226B64B-CD70-4DF2-8274-C0195ECF70AF}" type="pres">
      <dgm:prSet presAssocID="{EA61E520-8ECB-4DA8-BA55-B902BC23B2B1}" presName="hierChild3" presStyleCnt="0"/>
      <dgm:spPr/>
    </dgm:pt>
  </dgm:ptLst>
  <dgm:cxnLst>
    <dgm:cxn modelId="{4480A09C-8317-4A5B-83B7-A2F149B56FE3}" type="presOf" srcId="{9672743D-9D5B-4CBB-87EB-B4FBB5EC78AA}" destId="{6CBE8888-D00B-49B3-8A88-293CBA51B8CF}" srcOrd="1" destOrd="0" presId="urn:microsoft.com/office/officeart/2005/8/layout/orgChart1"/>
    <dgm:cxn modelId="{6E998AA2-202E-430A-B819-B737C2B42D02}" type="presOf" srcId="{9BC617AD-4949-4049-8CC3-F9A57D8C846C}" destId="{E3CFDA39-C302-4454-BC53-B68931C23585}" srcOrd="1" destOrd="0" presId="urn:microsoft.com/office/officeart/2005/8/layout/orgChart1"/>
    <dgm:cxn modelId="{95C0EDC9-AA63-46E3-A392-75F9C4FBE972}" type="presOf" srcId="{FFA3BA11-6F55-493E-8F00-42503BEB74F7}" destId="{CA06A0AE-82F0-4A1F-8D92-E01012F852D9}" srcOrd="0" destOrd="0" presId="urn:microsoft.com/office/officeart/2005/8/layout/orgChart1"/>
    <dgm:cxn modelId="{73121464-3ECB-4BD1-B792-8D3CDE2878DE}" srcId="{6A102AA4-FF17-481C-8D91-2F79C3B4564C}" destId="{9BC617AD-4949-4049-8CC3-F9A57D8C846C}" srcOrd="1" destOrd="0" parTransId="{A1E0A081-3281-45D6-A5F0-015381D9C611}" sibTransId="{6D5B640C-9C1D-4BF0-B1E6-2BD0464BC651}"/>
    <dgm:cxn modelId="{896F2059-E85D-48BC-A985-C9BA246633D4}" type="presOf" srcId="{9672743D-9D5B-4CBB-87EB-B4FBB5EC78AA}" destId="{8D3C00EF-C1B4-4143-ADFC-309AEE63CF04}" srcOrd="0" destOrd="0" presId="urn:microsoft.com/office/officeart/2005/8/layout/orgChart1"/>
    <dgm:cxn modelId="{F4813DFB-4779-4454-970F-44378891BDC1}" type="presOf" srcId="{6A102AA4-FF17-481C-8D91-2F79C3B4564C}" destId="{DC588AB2-1DED-4413-85D4-82DE9C417128}" srcOrd="1" destOrd="0" presId="urn:microsoft.com/office/officeart/2005/8/layout/orgChart1"/>
    <dgm:cxn modelId="{46D55410-C0EF-4593-B96E-CD8635FB1287}" type="presOf" srcId="{5BD81581-A972-435D-A219-AB93EA8999BD}" destId="{B78BFEAE-5270-40E5-8704-BC586389F206}" srcOrd="0" destOrd="0" presId="urn:microsoft.com/office/officeart/2005/8/layout/orgChart1"/>
    <dgm:cxn modelId="{B963D6A9-59A0-4CEE-8AC7-DAEF905CFC8D}" srcId="{EA61E520-8ECB-4DA8-BA55-B902BC23B2B1}" destId="{FFA3BA11-6F55-493E-8F00-42503BEB74F7}" srcOrd="0" destOrd="0" parTransId="{12C85251-BF83-4FB9-9A0A-9A4DAFF5DFA8}" sibTransId="{43885FE9-575F-4B6F-986F-A403B7530C00}"/>
    <dgm:cxn modelId="{37BC667C-DBCB-4EAB-BE80-021F214D2F8F}" type="presOf" srcId="{7B9FB09F-9677-4C4F-8437-EFCFCBFD2B70}" destId="{CC694D4D-5D13-41EF-AF19-48E2F737C0D0}" srcOrd="1" destOrd="0" presId="urn:microsoft.com/office/officeart/2005/8/layout/orgChart1"/>
    <dgm:cxn modelId="{8E48787D-25AA-4583-A271-C5134247C8B5}" srcId="{EA61E520-8ECB-4DA8-BA55-B902BC23B2B1}" destId="{6A102AA4-FF17-481C-8D91-2F79C3B4564C}" srcOrd="1" destOrd="0" parTransId="{5BD81581-A972-435D-A219-AB93EA8999BD}" sibTransId="{41CCB454-7F02-4F66-AEEE-6986D575060A}"/>
    <dgm:cxn modelId="{F0D25FD8-2E05-4B58-8829-61319E8C973C}" srcId="{EA61E520-8ECB-4DA8-BA55-B902BC23B2B1}" destId="{9672743D-9D5B-4CBB-87EB-B4FBB5EC78AA}" srcOrd="2" destOrd="0" parTransId="{989BA0A1-43E1-4FD5-BFCC-FC08EFE1FCD4}" sibTransId="{989BE406-3B36-41FA-91C1-763A11A2A440}"/>
    <dgm:cxn modelId="{141929A5-37AE-453E-96D8-68F0EDC6B017}" type="presOf" srcId="{989BA0A1-43E1-4FD5-BFCC-FC08EFE1FCD4}" destId="{A0E1F1CD-E5BE-4287-BABD-A16A7DDAF080}" srcOrd="0" destOrd="0" presId="urn:microsoft.com/office/officeart/2005/8/layout/orgChart1"/>
    <dgm:cxn modelId="{05A6FF92-F72B-4199-B9CF-E0137E07094C}" type="presOf" srcId="{9BC617AD-4949-4049-8CC3-F9A57D8C846C}" destId="{CE6B049F-3EB1-4321-8F0A-A2001758A3BE}" srcOrd="0" destOrd="0" presId="urn:microsoft.com/office/officeart/2005/8/layout/orgChart1"/>
    <dgm:cxn modelId="{C5EC11F1-FF98-40D8-9310-2A6DBC809B81}" type="presOf" srcId="{78CF9E8A-937B-43F1-B530-8D33995786CA}" destId="{A892E955-C32D-437B-AF66-87CB38237716}" srcOrd="0" destOrd="0" presId="urn:microsoft.com/office/officeart/2005/8/layout/orgChart1"/>
    <dgm:cxn modelId="{2799C0DB-9DFF-4D41-94EE-34ACF769C441}" type="presOf" srcId="{49FD0306-EB7E-40FC-8D14-E62EDA0AE78F}" destId="{7B71B940-14D8-45FA-B9CC-A7794A1D1685}" srcOrd="0" destOrd="0" presId="urn:microsoft.com/office/officeart/2005/8/layout/orgChart1"/>
    <dgm:cxn modelId="{09FA34A2-C11C-494E-9FE2-2FD0180693B0}" type="presOf" srcId="{EA61E520-8ECB-4DA8-BA55-B902BC23B2B1}" destId="{40F0ACFC-1C08-4F84-B4EF-C2FC0A8BFF10}" srcOrd="0" destOrd="0" presId="urn:microsoft.com/office/officeart/2005/8/layout/orgChart1"/>
    <dgm:cxn modelId="{D5CFA477-DA17-4B77-A4DA-0A2CC6E46F5C}" type="presOf" srcId="{6A102AA4-FF17-481C-8D91-2F79C3B4564C}" destId="{255A07D4-37BE-4F66-841D-2317DF33057E}" srcOrd="0" destOrd="0" presId="urn:microsoft.com/office/officeart/2005/8/layout/orgChart1"/>
    <dgm:cxn modelId="{4FBE22B8-D656-41B2-A9B1-CB1EB2600C9D}" srcId="{6A102AA4-FF17-481C-8D91-2F79C3B4564C}" destId="{7B9FB09F-9677-4C4F-8437-EFCFCBFD2B70}" srcOrd="0" destOrd="0" parTransId="{78CF9E8A-937B-43F1-B530-8D33995786CA}" sibTransId="{4816A16F-E0B3-453B-810A-DADD30CC5545}"/>
    <dgm:cxn modelId="{C7D9DDE3-AB9B-40C1-AB49-C9A5FF455C49}" type="presOf" srcId="{12C85251-BF83-4FB9-9A0A-9A4DAFF5DFA8}" destId="{6E172699-CE0D-4EB9-9C73-61D84EE5C9C4}" srcOrd="0" destOrd="0" presId="urn:microsoft.com/office/officeart/2005/8/layout/orgChart1"/>
    <dgm:cxn modelId="{4B62B0C5-2A64-4BF8-B2E1-6A0DCB26BE53}" type="presOf" srcId="{EA61E520-8ECB-4DA8-BA55-B902BC23B2B1}" destId="{B12D6C0D-35EE-4A5C-AFB9-66A7C7DFA10E}" srcOrd="1" destOrd="0" presId="urn:microsoft.com/office/officeart/2005/8/layout/orgChart1"/>
    <dgm:cxn modelId="{AE390E7D-9CBA-483E-A5C7-186EC9F88C31}" type="presOf" srcId="{FFA3BA11-6F55-493E-8F00-42503BEB74F7}" destId="{F938F59A-9A8C-4EA7-AE9D-C86E71BF606D}" srcOrd="1" destOrd="0" presId="urn:microsoft.com/office/officeart/2005/8/layout/orgChart1"/>
    <dgm:cxn modelId="{4779EF8D-3FFB-4F74-B6C8-7F8A1513DF47}" type="presOf" srcId="{7B9FB09F-9677-4C4F-8437-EFCFCBFD2B70}" destId="{3D40F5C7-2F8D-4393-ADB7-A6674663C73A}" srcOrd="0" destOrd="0" presId="urn:microsoft.com/office/officeart/2005/8/layout/orgChart1"/>
    <dgm:cxn modelId="{8E23F473-EB5F-4235-A963-ECD960EE033C}" type="presOf" srcId="{A1E0A081-3281-45D6-A5F0-015381D9C611}" destId="{6FEAC84B-32E4-4617-9C1F-4FA2352CA766}" srcOrd="0" destOrd="0" presId="urn:microsoft.com/office/officeart/2005/8/layout/orgChart1"/>
    <dgm:cxn modelId="{DAFA1408-1A66-487F-BED4-3A4FFEB78171}" srcId="{49FD0306-EB7E-40FC-8D14-E62EDA0AE78F}" destId="{EA61E520-8ECB-4DA8-BA55-B902BC23B2B1}" srcOrd="0" destOrd="0" parTransId="{9AC0732E-58A0-4D09-B45C-E3F0EC7F9483}" sibTransId="{B0962CB3-CA94-453E-9CC4-AF7E6792439E}"/>
    <dgm:cxn modelId="{8F2A8714-C61F-4ED7-9547-15C459FC0D62}" type="presParOf" srcId="{7B71B940-14D8-45FA-B9CC-A7794A1D1685}" destId="{7EF28ECE-A2B4-4D61-992E-0695E3871192}" srcOrd="0" destOrd="0" presId="urn:microsoft.com/office/officeart/2005/8/layout/orgChart1"/>
    <dgm:cxn modelId="{6E42178C-0CA1-402D-91E3-F844CAECB9EB}" type="presParOf" srcId="{7EF28ECE-A2B4-4D61-992E-0695E3871192}" destId="{1615F397-BC7E-4127-9E06-35B462E5B04F}" srcOrd="0" destOrd="0" presId="urn:microsoft.com/office/officeart/2005/8/layout/orgChart1"/>
    <dgm:cxn modelId="{B4C0760D-5D7D-4983-9330-CB5EEDFE5747}" type="presParOf" srcId="{1615F397-BC7E-4127-9E06-35B462E5B04F}" destId="{40F0ACFC-1C08-4F84-B4EF-C2FC0A8BFF10}" srcOrd="0" destOrd="0" presId="urn:microsoft.com/office/officeart/2005/8/layout/orgChart1"/>
    <dgm:cxn modelId="{6AD34F63-CD1A-4808-8E4E-7F7A4EA30D7C}" type="presParOf" srcId="{1615F397-BC7E-4127-9E06-35B462E5B04F}" destId="{B12D6C0D-35EE-4A5C-AFB9-66A7C7DFA10E}" srcOrd="1" destOrd="0" presId="urn:microsoft.com/office/officeart/2005/8/layout/orgChart1"/>
    <dgm:cxn modelId="{A8533430-136A-4876-B92A-FE6A4938995F}" type="presParOf" srcId="{7EF28ECE-A2B4-4D61-992E-0695E3871192}" destId="{870CEF3F-232F-45B6-83BD-01B04FFFB050}" srcOrd="1" destOrd="0" presId="urn:microsoft.com/office/officeart/2005/8/layout/orgChart1"/>
    <dgm:cxn modelId="{544A1D3A-F2C2-4F7B-9293-33A62A09B47A}" type="presParOf" srcId="{870CEF3F-232F-45B6-83BD-01B04FFFB050}" destId="{6E172699-CE0D-4EB9-9C73-61D84EE5C9C4}" srcOrd="0" destOrd="0" presId="urn:microsoft.com/office/officeart/2005/8/layout/orgChart1"/>
    <dgm:cxn modelId="{C1749050-F742-4F93-8581-517F8E41FF26}" type="presParOf" srcId="{870CEF3F-232F-45B6-83BD-01B04FFFB050}" destId="{CC6B55B9-CBC0-4BF3-BDBC-8F561E3793F0}" srcOrd="1" destOrd="0" presId="urn:microsoft.com/office/officeart/2005/8/layout/orgChart1"/>
    <dgm:cxn modelId="{086B2AD6-C1C3-4876-A6C6-2F43A4524A45}" type="presParOf" srcId="{CC6B55B9-CBC0-4BF3-BDBC-8F561E3793F0}" destId="{5E833BC4-6415-49F8-BBB2-677DD9E295F7}" srcOrd="0" destOrd="0" presId="urn:microsoft.com/office/officeart/2005/8/layout/orgChart1"/>
    <dgm:cxn modelId="{AB6DBFB2-455F-41DD-B873-2A0B829BE5C1}" type="presParOf" srcId="{5E833BC4-6415-49F8-BBB2-677DD9E295F7}" destId="{CA06A0AE-82F0-4A1F-8D92-E01012F852D9}" srcOrd="0" destOrd="0" presId="urn:microsoft.com/office/officeart/2005/8/layout/orgChart1"/>
    <dgm:cxn modelId="{94EF8252-DF29-4ACA-971D-A7E1D73A4771}" type="presParOf" srcId="{5E833BC4-6415-49F8-BBB2-677DD9E295F7}" destId="{F938F59A-9A8C-4EA7-AE9D-C86E71BF606D}" srcOrd="1" destOrd="0" presId="urn:microsoft.com/office/officeart/2005/8/layout/orgChart1"/>
    <dgm:cxn modelId="{1039B750-D7C2-4F58-8AE5-B93412EC6FF0}" type="presParOf" srcId="{CC6B55B9-CBC0-4BF3-BDBC-8F561E3793F0}" destId="{4DE7D807-926F-4010-AF48-7F86F4BF341C}" srcOrd="1" destOrd="0" presId="urn:microsoft.com/office/officeart/2005/8/layout/orgChart1"/>
    <dgm:cxn modelId="{31321BBF-9ACF-4239-B8CA-5E9163491679}" type="presParOf" srcId="{CC6B55B9-CBC0-4BF3-BDBC-8F561E3793F0}" destId="{819CADAD-AD27-4197-9C09-7C0AAFAD02DA}" srcOrd="2" destOrd="0" presId="urn:microsoft.com/office/officeart/2005/8/layout/orgChart1"/>
    <dgm:cxn modelId="{B4C25310-86E2-4198-98E8-4F5BE247E2DE}" type="presParOf" srcId="{870CEF3F-232F-45B6-83BD-01B04FFFB050}" destId="{B78BFEAE-5270-40E5-8704-BC586389F206}" srcOrd="2" destOrd="0" presId="urn:microsoft.com/office/officeart/2005/8/layout/orgChart1"/>
    <dgm:cxn modelId="{79B88DF2-4600-4065-B4FA-F195F97B5E8E}" type="presParOf" srcId="{870CEF3F-232F-45B6-83BD-01B04FFFB050}" destId="{2572E438-E662-49A5-9044-1AEE48FE2FEE}" srcOrd="3" destOrd="0" presId="urn:microsoft.com/office/officeart/2005/8/layout/orgChart1"/>
    <dgm:cxn modelId="{7F82ED9E-AB0B-4DBF-90D9-9520F664E093}" type="presParOf" srcId="{2572E438-E662-49A5-9044-1AEE48FE2FEE}" destId="{9E243588-127C-47ED-9882-5A52910A250B}" srcOrd="0" destOrd="0" presId="urn:microsoft.com/office/officeart/2005/8/layout/orgChart1"/>
    <dgm:cxn modelId="{16730A73-DF8C-4737-B22E-FBA694595932}" type="presParOf" srcId="{9E243588-127C-47ED-9882-5A52910A250B}" destId="{255A07D4-37BE-4F66-841D-2317DF33057E}" srcOrd="0" destOrd="0" presId="urn:microsoft.com/office/officeart/2005/8/layout/orgChart1"/>
    <dgm:cxn modelId="{72810804-FA2C-4C3C-B63B-BC3CC32D63B2}" type="presParOf" srcId="{9E243588-127C-47ED-9882-5A52910A250B}" destId="{DC588AB2-1DED-4413-85D4-82DE9C417128}" srcOrd="1" destOrd="0" presId="urn:microsoft.com/office/officeart/2005/8/layout/orgChart1"/>
    <dgm:cxn modelId="{394FE7C3-15CE-4A86-986B-62C6F54C44D2}" type="presParOf" srcId="{2572E438-E662-49A5-9044-1AEE48FE2FEE}" destId="{E27E8E2F-7C1F-4C69-B4A4-88E1A0BC076C}" srcOrd="1" destOrd="0" presId="urn:microsoft.com/office/officeart/2005/8/layout/orgChart1"/>
    <dgm:cxn modelId="{0009BC3E-2440-44E6-92EC-4A778135086B}" type="presParOf" srcId="{E27E8E2F-7C1F-4C69-B4A4-88E1A0BC076C}" destId="{A892E955-C32D-437B-AF66-87CB38237716}" srcOrd="0" destOrd="0" presId="urn:microsoft.com/office/officeart/2005/8/layout/orgChart1"/>
    <dgm:cxn modelId="{34D72FAB-2F52-4AEC-9DDE-D6518EE14262}" type="presParOf" srcId="{E27E8E2F-7C1F-4C69-B4A4-88E1A0BC076C}" destId="{D0D4C1F4-454B-4E52-91EB-6F9E3B9F17B5}" srcOrd="1" destOrd="0" presId="urn:microsoft.com/office/officeart/2005/8/layout/orgChart1"/>
    <dgm:cxn modelId="{486A322B-9F00-40D5-B64B-4273260A5E81}" type="presParOf" srcId="{D0D4C1F4-454B-4E52-91EB-6F9E3B9F17B5}" destId="{93FCAC36-39FC-45BC-8879-A670B61399C6}" srcOrd="0" destOrd="0" presId="urn:microsoft.com/office/officeart/2005/8/layout/orgChart1"/>
    <dgm:cxn modelId="{D4AFD25F-EBF2-49AE-939A-3D05A1FCBA12}" type="presParOf" srcId="{93FCAC36-39FC-45BC-8879-A670B61399C6}" destId="{3D40F5C7-2F8D-4393-ADB7-A6674663C73A}" srcOrd="0" destOrd="0" presId="urn:microsoft.com/office/officeart/2005/8/layout/orgChart1"/>
    <dgm:cxn modelId="{6EDD42EF-8CFD-48CE-854F-AE1946900A36}" type="presParOf" srcId="{93FCAC36-39FC-45BC-8879-A670B61399C6}" destId="{CC694D4D-5D13-41EF-AF19-48E2F737C0D0}" srcOrd="1" destOrd="0" presId="urn:microsoft.com/office/officeart/2005/8/layout/orgChart1"/>
    <dgm:cxn modelId="{D7EB1031-6741-4889-B142-FE21EED7FEBD}" type="presParOf" srcId="{D0D4C1F4-454B-4E52-91EB-6F9E3B9F17B5}" destId="{5609F3F5-E201-4E4D-BE85-E9740FE7AB24}" srcOrd="1" destOrd="0" presId="urn:microsoft.com/office/officeart/2005/8/layout/orgChart1"/>
    <dgm:cxn modelId="{932722D0-C7CD-4CB4-97D3-981386C8413B}" type="presParOf" srcId="{D0D4C1F4-454B-4E52-91EB-6F9E3B9F17B5}" destId="{8D49CFA2-1DAB-4957-AD91-9CDBACF65385}" srcOrd="2" destOrd="0" presId="urn:microsoft.com/office/officeart/2005/8/layout/orgChart1"/>
    <dgm:cxn modelId="{F6287A22-2A14-46DF-96EF-7C55BB036B7E}" type="presParOf" srcId="{E27E8E2F-7C1F-4C69-B4A4-88E1A0BC076C}" destId="{6FEAC84B-32E4-4617-9C1F-4FA2352CA766}" srcOrd="2" destOrd="0" presId="urn:microsoft.com/office/officeart/2005/8/layout/orgChart1"/>
    <dgm:cxn modelId="{7909F1F2-30C5-4A06-9FFF-B9A4784B68C9}" type="presParOf" srcId="{E27E8E2F-7C1F-4C69-B4A4-88E1A0BC076C}" destId="{7C946305-E70F-49FD-9C29-057A139C366A}" srcOrd="3" destOrd="0" presId="urn:microsoft.com/office/officeart/2005/8/layout/orgChart1"/>
    <dgm:cxn modelId="{259D4884-E392-415C-8DFB-5E691B7DDE49}" type="presParOf" srcId="{7C946305-E70F-49FD-9C29-057A139C366A}" destId="{737E5957-C511-4CEA-89BD-AE95DD0E9BE7}" srcOrd="0" destOrd="0" presId="urn:microsoft.com/office/officeart/2005/8/layout/orgChart1"/>
    <dgm:cxn modelId="{EAF68750-B53A-40A3-A24C-0BB98F1C2F15}" type="presParOf" srcId="{737E5957-C511-4CEA-89BD-AE95DD0E9BE7}" destId="{CE6B049F-3EB1-4321-8F0A-A2001758A3BE}" srcOrd="0" destOrd="0" presId="urn:microsoft.com/office/officeart/2005/8/layout/orgChart1"/>
    <dgm:cxn modelId="{FD936562-6244-4E47-BD12-33105FECDAA0}" type="presParOf" srcId="{737E5957-C511-4CEA-89BD-AE95DD0E9BE7}" destId="{E3CFDA39-C302-4454-BC53-B68931C23585}" srcOrd="1" destOrd="0" presId="urn:microsoft.com/office/officeart/2005/8/layout/orgChart1"/>
    <dgm:cxn modelId="{AAEF1AA5-7924-4EB5-A28E-DBEBDCBA1F78}" type="presParOf" srcId="{7C946305-E70F-49FD-9C29-057A139C366A}" destId="{0848BD00-FBA9-45D2-9F5A-E8549EBE6161}" srcOrd="1" destOrd="0" presId="urn:microsoft.com/office/officeart/2005/8/layout/orgChart1"/>
    <dgm:cxn modelId="{7F0948B9-469B-4971-9DEC-D05E81A2F7BC}" type="presParOf" srcId="{7C946305-E70F-49FD-9C29-057A139C366A}" destId="{94ED6590-94A2-41B2-804B-5D9211C0345C}" srcOrd="2" destOrd="0" presId="urn:microsoft.com/office/officeart/2005/8/layout/orgChart1"/>
    <dgm:cxn modelId="{69C342A4-CBFB-45E8-B70C-C62F2D5998CA}" type="presParOf" srcId="{2572E438-E662-49A5-9044-1AEE48FE2FEE}" destId="{7124F28E-A725-4830-BD16-18D931C646F8}" srcOrd="2" destOrd="0" presId="urn:microsoft.com/office/officeart/2005/8/layout/orgChart1"/>
    <dgm:cxn modelId="{FF395E53-AD63-471F-8241-190D5DA4F6A4}" type="presParOf" srcId="{870CEF3F-232F-45B6-83BD-01B04FFFB050}" destId="{A0E1F1CD-E5BE-4287-BABD-A16A7DDAF080}" srcOrd="4" destOrd="0" presId="urn:microsoft.com/office/officeart/2005/8/layout/orgChart1"/>
    <dgm:cxn modelId="{BF503F58-5A1B-4CE5-80A0-359B71AF9D9F}" type="presParOf" srcId="{870CEF3F-232F-45B6-83BD-01B04FFFB050}" destId="{5AFB07D6-DC82-4BB8-A21A-0B5C2B077E10}" srcOrd="5" destOrd="0" presId="urn:microsoft.com/office/officeart/2005/8/layout/orgChart1"/>
    <dgm:cxn modelId="{05909D75-F8B8-46BE-B4B6-9791D4EE80B4}" type="presParOf" srcId="{5AFB07D6-DC82-4BB8-A21A-0B5C2B077E10}" destId="{32E2EB7D-7FE6-4D73-BDFD-739ADF9C7021}" srcOrd="0" destOrd="0" presId="urn:microsoft.com/office/officeart/2005/8/layout/orgChart1"/>
    <dgm:cxn modelId="{62A5FCF8-00AE-4578-8D7A-D55AC1BA1CAA}" type="presParOf" srcId="{32E2EB7D-7FE6-4D73-BDFD-739ADF9C7021}" destId="{8D3C00EF-C1B4-4143-ADFC-309AEE63CF04}" srcOrd="0" destOrd="0" presId="urn:microsoft.com/office/officeart/2005/8/layout/orgChart1"/>
    <dgm:cxn modelId="{319D069C-FD37-4F64-919F-3AF0EF6477A3}" type="presParOf" srcId="{32E2EB7D-7FE6-4D73-BDFD-739ADF9C7021}" destId="{6CBE8888-D00B-49B3-8A88-293CBA51B8CF}" srcOrd="1" destOrd="0" presId="urn:microsoft.com/office/officeart/2005/8/layout/orgChart1"/>
    <dgm:cxn modelId="{AE051A70-1784-4F3E-89A5-BE69CE18F22C}" type="presParOf" srcId="{5AFB07D6-DC82-4BB8-A21A-0B5C2B077E10}" destId="{E1EB63B1-F3C5-4AD3-A337-CE58F739D170}" srcOrd="1" destOrd="0" presId="urn:microsoft.com/office/officeart/2005/8/layout/orgChart1"/>
    <dgm:cxn modelId="{FBFF9776-F3D2-49AC-8DC3-9C370527DBA0}" type="presParOf" srcId="{5AFB07D6-DC82-4BB8-A21A-0B5C2B077E10}" destId="{62D6FB93-FFD0-4541-A6DE-3802F96AA4F0}" srcOrd="2" destOrd="0" presId="urn:microsoft.com/office/officeart/2005/8/layout/orgChart1"/>
    <dgm:cxn modelId="{73601BE8-D7B2-4042-8AAD-D4973906301A}" type="presParOf" srcId="{7EF28ECE-A2B4-4D61-992E-0695E3871192}" destId="{8226B64B-CD70-4DF2-8274-C0195ECF70AF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E1F1CD-E5BE-4287-BABD-A16A7DDAF080}">
      <dsp:nvSpPr>
        <dsp:cNvPr id="0" name=""/>
        <dsp:cNvSpPr/>
      </dsp:nvSpPr>
      <dsp:spPr>
        <a:xfrm>
          <a:off x="4135224" y="773108"/>
          <a:ext cx="1869028" cy="3243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188"/>
              </a:lnTo>
              <a:lnTo>
                <a:pt x="1869028" y="162188"/>
              </a:lnTo>
              <a:lnTo>
                <a:pt x="1869028" y="324376"/>
              </a:lnTo>
            </a:path>
          </a:pathLst>
        </a:cu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AC84B-32E4-4617-9C1F-4FA2352CA766}">
      <dsp:nvSpPr>
        <dsp:cNvPr id="0" name=""/>
        <dsp:cNvSpPr/>
      </dsp:nvSpPr>
      <dsp:spPr>
        <a:xfrm>
          <a:off x="3125516" y="1869811"/>
          <a:ext cx="391847" cy="723159"/>
        </a:xfrm>
        <a:custGeom>
          <a:avLst/>
          <a:gdLst/>
          <a:ahLst/>
          <a:cxnLst/>
          <a:rect l="0" t="0" r="0" b="0"/>
          <a:pathLst>
            <a:path>
              <a:moveTo>
                <a:pt x="391847" y="0"/>
              </a:moveTo>
              <a:lnTo>
                <a:pt x="391847" y="723159"/>
              </a:lnTo>
              <a:lnTo>
                <a:pt x="0" y="723159"/>
              </a:lnTo>
            </a:path>
          </a:pathLst>
        </a:cu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2E955-C32D-437B-AF66-87CB38237716}">
      <dsp:nvSpPr>
        <dsp:cNvPr id="0" name=""/>
        <dsp:cNvSpPr/>
      </dsp:nvSpPr>
      <dsp:spPr>
        <a:xfrm>
          <a:off x="3517363" y="1869811"/>
          <a:ext cx="425984" cy="7293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9392"/>
              </a:lnTo>
              <a:lnTo>
                <a:pt x="425984" y="729392"/>
              </a:lnTo>
            </a:path>
          </a:pathLst>
        </a:cu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BFEAE-5270-40E5-8704-BC586389F206}">
      <dsp:nvSpPr>
        <dsp:cNvPr id="0" name=""/>
        <dsp:cNvSpPr/>
      </dsp:nvSpPr>
      <dsp:spPr>
        <a:xfrm>
          <a:off x="4089504" y="773108"/>
          <a:ext cx="91440" cy="3243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4376"/>
              </a:lnTo>
            </a:path>
          </a:pathLst>
        </a:cu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172699-CE0D-4EB9-9C73-61D84EE5C9C4}">
      <dsp:nvSpPr>
        <dsp:cNvPr id="0" name=""/>
        <dsp:cNvSpPr/>
      </dsp:nvSpPr>
      <dsp:spPr>
        <a:xfrm>
          <a:off x="2266195" y="773108"/>
          <a:ext cx="1869028" cy="324376"/>
        </a:xfrm>
        <a:custGeom>
          <a:avLst/>
          <a:gdLst/>
          <a:ahLst/>
          <a:cxnLst/>
          <a:rect l="0" t="0" r="0" b="0"/>
          <a:pathLst>
            <a:path>
              <a:moveTo>
                <a:pt x="1869028" y="0"/>
              </a:moveTo>
              <a:lnTo>
                <a:pt x="1869028" y="162188"/>
              </a:lnTo>
              <a:lnTo>
                <a:pt x="0" y="162188"/>
              </a:lnTo>
              <a:lnTo>
                <a:pt x="0" y="324376"/>
              </a:lnTo>
            </a:path>
          </a:pathLst>
        </a:cu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F0ACFC-1C08-4F84-B4EF-C2FC0A8BFF10}">
      <dsp:nvSpPr>
        <dsp:cNvPr id="0" name=""/>
        <dsp:cNvSpPr/>
      </dsp:nvSpPr>
      <dsp:spPr>
        <a:xfrm>
          <a:off x="3362898" y="782"/>
          <a:ext cx="1544651" cy="772325"/>
        </a:xfrm>
        <a:prstGeom prst="rect">
          <a:avLst/>
        </a:prstGeom>
        <a:solidFill>
          <a:srgbClr val="0070C0">
            <a:alpha val="8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/>
            <a:t>Average Calculator</a:t>
          </a:r>
        </a:p>
      </dsp:txBody>
      <dsp:txXfrm>
        <a:off x="3362898" y="782"/>
        <a:ext cx="1544651" cy="772325"/>
      </dsp:txXfrm>
    </dsp:sp>
    <dsp:sp modelId="{CA06A0AE-82F0-4A1F-8D92-E01012F852D9}">
      <dsp:nvSpPr>
        <dsp:cNvPr id="0" name=""/>
        <dsp:cNvSpPr/>
      </dsp:nvSpPr>
      <dsp:spPr>
        <a:xfrm>
          <a:off x="1493870" y="1097485"/>
          <a:ext cx="1544651" cy="772325"/>
        </a:xfrm>
        <a:prstGeom prst="rect">
          <a:avLst/>
        </a:prstGeom>
        <a:solidFill>
          <a:srgbClr val="0070C0">
            <a:alpha val="8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/>
            <a:t>Initialise Variables</a:t>
          </a:r>
        </a:p>
      </dsp:txBody>
      <dsp:txXfrm>
        <a:off x="1493870" y="1097485"/>
        <a:ext cx="1544651" cy="772325"/>
      </dsp:txXfrm>
    </dsp:sp>
    <dsp:sp modelId="{255A07D4-37BE-4F66-841D-2317DF33057E}">
      <dsp:nvSpPr>
        <dsp:cNvPr id="0" name=""/>
        <dsp:cNvSpPr/>
      </dsp:nvSpPr>
      <dsp:spPr>
        <a:xfrm>
          <a:off x="3362898" y="1097485"/>
          <a:ext cx="1544651" cy="772325"/>
        </a:xfrm>
        <a:prstGeom prst="rect">
          <a:avLst/>
        </a:prstGeom>
        <a:solidFill>
          <a:srgbClr val="0070C0">
            <a:alpha val="8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/>
            <a:t>Calculate Average</a:t>
          </a:r>
        </a:p>
      </dsp:txBody>
      <dsp:txXfrm>
        <a:off x="3362898" y="1097485"/>
        <a:ext cx="1544651" cy="772325"/>
      </dsp:txXfrm>
    </dsp:sp>
    <dsp:sp modelId="{3D40F5C7-2F8D-4393-ADB7-A6674663C73A}">
      <dsp:nvSpPr>
        <dsp:cNvPr id="0" name=""/>
        <dsp:cNvSpPr/>
      </dsp:nvSpPr>
      <dsp:spPr>
        <a:xfrm>
          <a:off x="3943347" y="2213040"/>
          <a:ext cx="1544651" cy="772325"/>
        </a:xfrm>
        <a:prstGeom prst="rect">
          <a:avLst/>
        </a:prstGeom>
        <a:solidFill>
          <a:srgbClr val="0070C0">
            <a:alpha val="8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/>
            <a:t>Calculate Total</a:t>
          </a:r>
        </a:p>
      </dsp:txBody>
      <dsp:txXfrm>
        <a:off x="3943347" y="2213040"/>
        <a:ext cx="1544651" cy="772325"/>
      </dsp:txXfrm>
    </dsp:sp>
    <dsp:sp modelId="{CE6B049F-3EB1-4321-8F0A-A2001758A3BE}">
      <dsp:nvSpPr>
        <dsp:cNvPr id="0" name=""/>
        <dsp:cNvSpPr/>
      </dsp:nvSpPr>
      <dsp:spPr>
        <a:xfrm>
          <a:off x="1580864" y="2206808"/>
          <a:ext cx="1544651" cy="772325"/>
        </a:xfrm>
        <a:prstGeom prst="rect">
          <a:avLst/>
        </a:prstGeom>
        <a:solidFill>
          <a:srgbClr val="0070C0">
            <a:alpha val="8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/>
            <a:t>Calculate Average</a:t>
          </a:r>
        </a:p>
      </dsp:txBody>
      <dsp:txXfrm>
        <a:off x="1580864" y="2206808"/>
        <a:ext cx="1544651" cy="772325"/>
      </dsp:txXfrm>
    </dsp:sp>
    <dsp:sp modelId="{8D3C00EF-C1B4-4143-ADFC-309AEE63CF04}">
      <dsp:nvSpPr>
        <dsp:cNvPr id="0" name=""/>
        <dsp:cNvSpPr/>
      </dsp:nvSpPr>
      <dsp:spPr>
        <a:xfrm>
          <a:off x="5231927" y="1097485"/>
          <a:ext cx="1544651" cy="772325"/>
        </a:xfrm>
        <a:prstGeom prst="rect">
          <a:avLst/>
        </a:prstGeom>
        <a:solidFill>
          <a:srgbClr val="0070C0">
            <a:alpha val="8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/>
            <a:t>Output Average</a:t>
          </a:r>
        </a:p>
      </dsp:txBody>
      <dsp:txXfrm>
        <a:off x="5231927" y="1097485"/>
        <a:ext cx="1544651" cy="772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25955-8EA4-4F79-91E9-111C1504384E}" type="datetimeFigureOut">
              <a:rPr lang="en-GB" smtClean="0"/>
              <a:t>08/06/2021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60E33-15EF-468E-9433-D324DCD6AB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21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6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305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734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058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799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50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562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00BDF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08/06/2021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43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08/06/2021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97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08/06/2021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607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00BDF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08/06/2021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17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08/06/2021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20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08/06/2021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93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08/06/2021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7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0593"/>
            <a:ext cx="7886700" cy="1325563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00BDF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08/06/2021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44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08/06/2021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588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08/06/2021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4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08/06/2021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17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4B1C7-1ECC-4528-A264-3B9421F00C5D}" type="datetimeFigureOut">
              <a:rPr lang="en-GB" smtClean="0"/>
              <a:t>08/06/2021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659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7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8" r="13556"/>
          <a:stretch/>
        </p:blipFill>
        <p:spPr>
          <a:xfrm>
            <a:off x="3240882" y="3403283"/>
            <a:ext cx="2662237" cy="2688161"/>
          </a:xfrm>
          <a:prstGeom prst="rect">
            <a:avLst/>
          </a:prstGeom>
        </p:spPr>
      </p:pic>
      <p:sp>
        <p:nvSpPr>
          <p:cNvPr id="11" name="Title 3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7000" b="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Designing Solutions</a:t>
            </a: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123093" y="6194094"/>
            <a:ext cx="3240422" cy="55399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Photocopiable/digital resources may only be copied by the purchasing institution on a single site and for their own use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05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241137"/>
            <a:ext cx="7962900" cy="75336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Flow charts are used to represent algorithms visually, in the form </a:t>
            </a:r>
            <a:b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of a diagram.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6847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b="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Flow Charts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8650" y="2152520"/>
            <a:ext cx="7962900" cy="535204"/>
          </a:xfrm>
          <a:prstGeom prst="roundRect">
            <a:avLst>
              <a:gd name="adj" fmla="val 2236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number of standard symbols are used in flow charts: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24904" y="2846908"/>
            <a:ext cx="2333095" cy="1739268"/>
            <a:chOff x="1073386" y="3014869"/>
            <a:chExt cx="2761058" cy="1739268"/>
          </a:xfrm>
        </p:grpSpPr>
        <p:sp>
          <p:nvSpPr>
            <p:cNvPr id="15" name="Flowchart: Terminator 14"/>
            <p:cNvSpPr/>
            <p:nvPr/>
          </p:nvSpPr>
          <p:spPr>
            <a:xfrm>
              <a:off x="1073386" y="3014869"/>
              <a:ext cx="2761058" cy="836911"/>
            </a:xfrm>
            <a:prstGeom prst="flowChartTerminator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Start/Stop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73386" y="3873599"/>
              <a:ext cx="2756638" cy="880538"/>
            </a:xfrm>
            <a:prstGeom prst="rect">
              <a:avLst/>
            </a:prstGeom>
            <a:noFill/>
            <a:ln w="9525">
              <a:noFill/>
            </a:ln>
            <a:effectLst/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/>
              <a:r>
                <a:rPr lang="en-GB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Used to indicate the start or end of an algorithm.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69920" y="2854850"/>
            <a:ext cx="2895601" cy="1707797"/>
            <a:chOff x="4978049" y="3022811"/>
            <a:chExt cx="3426745" cy="1707797"/>
          </a:xfrm>
        </p:grpSpPr>
        <p:sp>
          <p:nvSpPr>
            <p:cNvPr id="16" name="Flowchart: Process 15"/>
            <p:cNvSpPr/>
            <p:nvPr/>
          </p:nvSpPr>
          <p:spPr>
            <a:xfrm>
              <a:off x="5301875" y="3022811"/>
              <a:ext cx="2761058" cy="821026"/>
            </a:xfrm>
            <a:prstGeom prst="flowChartProcess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978049" y="3853374"/>
              <a:ext cx="3426745" cy="877234"/>
            </a:xfrm>
            <a:prstGeom prst="rect">
              <a:avLst/>
            </a:prstGeom>
            <a:noFill/>
            <a:ln w="9525">
              <a:noFill/>
            </a:ln>
            <a:effectLst/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/>
              <a:r>
                <a:rPr lang="en-GB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Used to indicate a process; for example, performing a calculation.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6901" y="4777464"/>
            <a:ext cx="4583430" cy="1590518"/>
            <a:chOff x="624903" y="4882030"/>
            <a:chExt cx="4583430" cy="1590518"/>
          </a:xfrm>
        </p:grpSpPr>
        <p:sp>
          <p:nvSpPr>
            <p:cNvPr id="22" name="Flowchart: Decision 21"/>
            <p:cNvSpPr/>
            <p:nvPr/>
          </p:nvSpPr>
          <p:spPr>
            <a:xfrm>
              <a:off x="1593785" y="4882030"/>
              <a:ext cx="2653157" cy="921147"/>
            </a:xfrm>
            <a:prstGeom prst="flowChartDecision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Decision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24903" y="5793718"/>
              <a:ext cx="4583430" cy="678830"/>
            </a:xfrm>
            <a:prstGeom prst="rect">
              <a:avLst/>
            </a:prstGeom>
            <a:noFill/>
            <a:ln w="9525">
              <a:noFill/>
            </a:ln>
            <a:effectLst/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/>
              <a:r>
                <a:rPr lang="en-GB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Used to control the path taken through an algorithm based on the result of a condition.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3517" y="2854850"/>
            <a:ext cx="2498036" cy="1717334"/>
            <a:chOff x="5106680" y="4768410"/>
            <a:chExt cx="2956253" cy="1717334"/>
          </a:xfrm>
        </p:grpSpPr>
        <p:sp>
          <p:nvSpPr>
            <p:cNvPr id="20" name="Flowchart: Data 19"/>
            <p:cNvSpPr/>
            <p:nvPr/>
          </p:nvSpPr>
          <p:spPr>
            <a:xfrm>
              <a:off x="5301875" y="4768410"/>
              <a:ext cx="2761058" cy="822942"/>
            </a:xfrm>
            <a:prstGeom prst="flowChartInputOutpu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/>
              <a:r>
                <a:rPr lang="en-GB" sz="1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Input/Output</a:t>
              </a:r>
              <a:endPara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106680" y="5608510"/>
              <a:ext cx="2761057" cy="877234"/>
            </a:xfrm>
            <a:prstGeom prst="rect">
              <a:avLst/>
            </a:prstGeom>
            <a:noFill/>
            <a:ln w="9525">
              <a:noFill/>
            </a:ln>
            <a:effectLst/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/>
              <a:r>
                <a:rPr lang="en-GB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Used when data needs to be inputted or outputted.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05224" y="4807984"/>
            <a:ext cx="3151844" cy="1556822"/>
            <a:chOff x="4583818" y="4693663"/>
            <a:chExt cx="3151844" cy="1556822"/>
          </a:xfrm>
        </p:grpSpPr>
        <p:sp>
          <p:nvSpPr>
            <p:cNvPr id="2" name="Flowchart: Predefined Process 1"/>
            <p:cNvSpPr/>
            <p:nvPr/>
          </p:nvSpPr>
          <p:spPr>
            <a:xfrm>
              <a:off x="5011854" y="4693663"/>
              <a:ext cx="2333095" cy="877992"/>
            </a:xfrm>
            <a:prstGeom prst="flowChartPredefinedProcess">
              <a:avLst/>
            </a:prstGeom>
            <a:solidFill>
              <a:srgbClr val="0070C0"/>
            </a:solidFill>
            <a:ln w="9525">
              <a:solidFill>
                <a:schemeClr val="bg1"/>
              </a:solidFill>
            </a:ln>
            <a:effectLst/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Subroutine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83818" y="5571655"/>
              <a:ext cx="3151844" cy="678830"/>
            </a:xfrm>
            <a:prstGeom prst="rect">
              <a:avLst/>
            </a:prstGeom>
            <a:noFill/>
            <a:ln w="9525">
              <a:noFill/>
            </a:ln>
            <a:effectLst/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/>
              <a:r>
                <a:rPr lang="en-GB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Used to call a predefined algorithm.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049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332158"/>
            <a:ext cx="7962900" cy="60633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Here is the toast algorithm represented in the form of a flow chart: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6847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b="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Making Toast Flow Chart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22129" y="2198141"/>
            <a:ext cx="8094064" cy="4403333"/>
            <a:chOff x="798329" y="2160041"/>
            <a:chExt cx="8094064" cy="4403333"/>
          </a:xfrm>
        </p:grpSpPr>
        <p:sp>
          <p:nvSpPr>
            <p:cNvPr id="71" name="Flowchart: Terminator 70"/>
            <p:cNvSpPr/>
            <p:nvPr/>
          </p:nvSpPr>
          <p:spPr>
            <a:xfrm>
              <a:off x="6991844" y="5667070"/>
              <a:ext cx="1900549" cy="376504"/>
            </a:xfrm>
            <a:prstGeom prst="flowChartTerminator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</a:p>
          </p:txBody>
        </p:sp>
        <p:sp>
          <p:nvSpPr>
            <p:cNvPr id="73" name="Flowchart: Terminator 72"/>
            <p:cNvSpPr/>
            <p:nvPr/>
          </p:nvSpPr>
          <p:spPr>
            <a:xfrm>
              <a:off x="803595" y="2160041"/>
              <a:ext cx="1900549" cy="376504"/>
            </a:xfrm>
            <a:prstGeom prst="flowChartTerminator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  <p:cxnSp>
          <p:nvCxnSpPr>
            <p:cNvPr id="74" name="Straight Arrow Connector 73"/>
            <p:cNvCxnSpPr>
              <a:stCxn id="73" idx="2"/>
              <a:endCxn id="76" idx="0"/>
            </p:cNvCxnSpPr>
            <p:nvPr/>
          </p:nvCxnSpPr>
          <p:spPr>
            <a:xfrm flipH="1">
              <a:off x="1748605" y="2536545"/>
              <a:ext cx="5265" cy="182749"/>
            </a:xfrm>
            <a:prstGeom prst="straightConnector1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Flowchart: Process 75"/>
            <p:cNvSpPr/>
            <p:nvPr/>
          </p:nvSpPr>
          <p:spPr>
            <a:xfrm>
              <a:off x="798330" y="2719294"/>
              <a:ext cx="1900549" cy="547002"/>
            </a:xfrm>
            <a:prstGeom prst="flowChartProcess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Slice bread</a:t>
              </a:r>
            </a:p>
          </p:txBody>
        </p:sp>
        <p:cxnSp>
          <p:nvCxnSpPr>
            <p:cNvPr id="77" name="Straight Arrow Connector 76"/>
            <p:cNvCxnSpPr>
              <a:stCxn id="76" idx="2"/>
              <a:endCxn id="50" idx="1"/>
            </p:cNvCxnSpPr>
            <p:nvPr/>
          </p:nvCxnSpPr>
          <p:spPr>
            <a:xfrm>
              <a:off x="1748605" y="3266296"/>
              <a:ext cx="0" cy="135982"/>
            </a:xfrm>
            <a:prstGeom prst="straightConnector1">
              <a:avLst/>
            </a:prstGeom>
            <a:noFill/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lowchart: Process 78"/>
            <p:cNvSpPr/>
            <p:nvPr/>
          </p:nvSpPr>
          <p:spPr>
            <a:xfrm>
              <a:off x="798329" y="5587043"/>
              <a:ext cx="1900550" cy="547002"/>
            </a:xfrm>
            <a:prstGeom prst="flowChartProcess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Butter toast</a:t>
              </a:r>
            </a:p>
          </p:txBody>
        </p:sp>
        <p:cxnSp>
          <p:nvCxnSpPr>
            <p:cNvPr id="80" name="Straight Arrow Connector 79"/>
            <p:cNvCxnSpPr>
              <a:stCxn id="79" idx="3"/>
              <a:endCxn id="54" idx="1"/>
            </p:cNvCxnSpPr>
            <p:nvPr/>
          </p:nvCxnSpPr>
          <p:spPr>
            <a:xfrm flipV="1">
              <a:off x="2698879" y="5855322"/>
              <a:ext cx="355988" cy="5222"/>
            </a:xfrm>
            <a:prstGeom prst="straightConnector1">
              <a:avLst/>
            </a:prstGeom>
            <a:noFill/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lowchart: Process 81"/>
            <p:cNvSpPr/>
            <p:nvPr/>
          </p:nvSpPr>
          <p:spPr>
            <a:xfrm>
              <a:off x="3054868" y="4444439"/>
              <a:ext cx="1900549" cy="457079"/>
            </a:xfrm>
            <a:prstGeom prst="flowChartProcess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Spread jam</a:t>
              </a:r>
            </a:p>
          </p:txBody>
        </p:sp>
        <p:sp>
          <p:nvSpPr>
            <p:cNvPr id="85" name="Flowchart: Data 84"/>
            <p:cNvSpPr/>
            <p:nvPr/>
          </p:nvSpPr>
          <p:spPr>
            <a:xfrm>
              <a:off x="5023356" y="5552796"/>
              <a:ext cx="1900549" cy="607581"/>
            </a:xfrm>
            <a:prstGeom prst="flowChartInputOutpu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toast on plate</a:t>
              </a:r>
            </a:p>
          </p:txBody>
        </p:sp>
        <p:cxnSp>
          <p:nvCxnSpPr>
            <p:cNvPr id="86" name="Straight Arrow Connector 85"/>
            <p:cNvCxnSpPr>
              <a:stCxn id="85" idx="5"/>
              <a:endCxn id="71" idx="1"/>
            </p:cNvCxnSpPr>
            <p:nvPr/>
          </p:nvCxnSpPr>
          <p:spPr>
            <a:xfrm flipV="1">
              <a:off x="6733850" y="5855322"/>
              <a:ext cx="257994" cy="1265"/>
            </a:xfrm>
            <a:prstGeom prst="straightConnector1">
              <a:avLst/>
            </a:prstGeom>
            <a:noFill/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54" idx="0"/>
              <a:endCxn id="82" idx="2"/>
            </p:cNvCxnSpPr>
            <p:nvPr/>
          </p:nvCxnSpPr>
          <p:spPr>
            <a:xfrm flipV="1">
              <a:off x="4005142" y="4901518"/>
              <a:ext cx="1" cy="245752"/>
            </a:xfrm>
            <a:prstGeom prst="straightConnector1">
              <a:avLst/>
            </a:prstGeom>
            <a:noFill/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82" idx="3"/>
              <a:endCxn id="85" idx="1"/>
            </p:cNvCxnSpPr>
            <p:nvPr/>
          </p:nvCxnSpPr>
          <p:spPr>
            <a:xfrm>
              <a:off x="4955417" y="4672979"/>
              <a:ext cx="1018214" cy="879817"/>
            </a:xfrm>
            <a:prstGeom prst="bentConnector2">
              <a:avLst/>
            </a:prstGeom>
            <a:noFill/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4123207" y="4901518"/>
              <a:ext cx="57745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795687" y="5440293"/>
              <a:ext cx="57745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lowchart: Data 49"/>
            <p:cNvSpPr/>
            <p:nvPr/>
          </p:nvSpPr>
          <p:spPr>
            <a:xfrm>
              <a:off x="798330" y="3402278"/>
              <a:ext cx="1900549" cy="607581"/>
            </a:xfrm>
            <a:prstGeom prst="flowChartInputOutpu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toast in toaster</a:t>
              </a:r>
            </a:p>
          </p:txBody>
        </p:sp>
        <p:sp>
          <p:nvSpPr>
            <p:cNvPr id="54" name="Flowchart: Decision 53"/>
            <p:cNvSpPr/>
            <p:nvPr/>
          </p:nvSpPr>
          <p:spPr>
            <a:xfrm>
              <a:off x="3054867" y="5147270"/>
              <a:ext cx="1900550" cy="1416104"/>
            </a:xfrm>
            <a:prstGeom prst="flowChartDecision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Jam?</a:t>
              </a:r>
            </a:p>
          </p:txBody>
        </p:sp>
        <p:sp>
          <p:nvSpPr>
            <p:cNvPr id="55" name="Flowchart: Process 54"/>
            <p:cNvSpPr/>
            <p:nvPr/>
          </p:nvSpPr>
          <p:spPr>
            <a:xfrm>
              <a:off x="798330" y="4156866"/>
              <a:ext cx="1900549" cy="547002"/>
            </a:xfrm>
            <a:prstGeom prst="flowChartProcess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Toasting</a:t>
              </a:r>
            </a:p>
          </p:txBody>
        </p:sp>
        <p:sp>
          <p:nvSpPr>
            <p:cNvPr id="57" name="Flowchart: Data 56"/>
            <p:cNvSpPr/>
            <p:nvPr/>
          </p:nvSpPr>
          <p:spPr>
            <a:xfrm>
              <a:off x="798329" y="4843480"/>
              <a:ext cx="1900549" cy="607581"/>
            </a:xfrm>
            <a:prstGeom prst="flowChartInputOutpu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Remove toast</a:t>
              </a:r>
            </a:p>
          </p:txBody>
        </p:sp>
        <p:cxnSp>
          <p:nvCxnSpPr>
            <p:cNvPr id="72" name="Straight Arrow Connector 71"/>
            <p:cNvCxnSpPr>
              <a:stCxn id="50" idx="4"/>
              <a:endCxn id="55" idx="0"/>
            </p:cNvCxnSpPr>
            <p:nvPr/>
          </p:nvCxnSpPr>
          <p:spPr>
            <a:xfrm>
              <a:off x="1748605" y="4009859"/>
              <a:ext cx="0" cy="147007"/>
            </a:xfrm>
            <a:prstGeom prst="straightConnector1">
              <a:avLst/>
            </a:prstGeom>
            <a:noFill/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55" idx="2"/>
              <a:endCxn id="57" idx="1"/>
            </p:cNvCxnSpPr>
            <p:nvPr/>
          </p:nvCxnSpPr>
          <p:spPr>
            <a:xfrm flipH="1">
              <a:off x="1748604" y="4703868"/>
              <a:ext cx="1" cy="139612"/>
            </a:xfrm>
            <a:prstGeom prst="straightConnector1">
              <a:avLst/>
            </a:prstGeom>
            <a:noFill/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57" idx="4"/>
              <a:endCxn id="79" idx="0"/>
            </p:cNvCxnSpPr>
            <p:nvPr/>
          </p:nvCxnSpPr>
          <p:spPr>
            <a:xfrm>
              <a:off x="1748604" y="5451061"/>
              <a:ext cx="0" cy="135982"/>
            </a:xfrm>
            <a:prstGeom prst="straightConnector1">
              <a:avLst/>
            </a:prstGeom>
            <a:noFill/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54" idx="3"/>
              <a:endCxn id="85" idx="2"/>
            </p:cNvCxnSpPr>
            <p:nvPr/>
          </p:nvCxnSpPr>
          <p:spPr>
            <a:xfrm>
              <a:off x="4955417" y="5855322"/>
              <a:ext cx="257994" cy="1265"/>
            </a:xfrm>
            <a:prstGeom prst="straightConnector1">
              <a:avLst/>
            </a:prstGeom>
            <a:noFill/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6102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243772"/>
            <a:ext cx="7962900" cy="76490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This is an example algorithm represented using a flow chart, it is designed to calculate the average of a list of values.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6847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b="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Example Flow Chart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" name="Flowchart: Terminator 70"/>
          <p:cNvSpPr/>
          <p:nvPr/>
        </p:nvSpPr>
        <p:spPr>
          <a:xfrm>
            <a:off x="3355428" y="6061997"/>
            <a:ext cx="2093650" cy="376504"/>
          </a:xfrm>
          <a:prstGeom prst="flowChartTermina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73" name="Flowchart: Terminator 72"/>
          <p:cNvSpPr/>
          <p:nvPr/>
        </p:nvSpPr>
        <p:spPr>
          <a:xfrm>
            <a:off x="803595" y="2160041"/>
            <a:ext cx="1900549" cy="376504"/>
          </a:xfrm>
          <a:prstGeom prst="flowChartTermina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cxnSp>
        <p:nvCxnSpPr>
          <p:cNvPr id="74" name="Straight Arrow Connector 73"/>
          <p:cNvCxnSpPr>
            <a:stCxn id="73" idx="2"/>
            <a:endCxn id="76" idx="0"/>
          </p:cNvCxnSpPr>
          <p:nvPr/>
        </p:nvCxnSpPr>
        <p:spPr>
          <a:xfrm flipH="1">
            <a:off x="1748605" y="2536548"/>
            <a:ext cx="1" cy="214053"/>
          </a:xfrm>
          <a:prstGeom prst="straightConnector1">
            <a:avLst/>
          </a:prstGeom>
          <a:solidFill>
            <a:srgbClr val="0070C0"/>
          </a:solidFill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Process 75"/>
          <p:cNvSpPr/>
          <p:nvPr/>
        </p:nvSpPr>
        <p:spPr>
          <a:xfrm>
            <a:off x="803595" y="2748881"/>
            <a:ext cx="1900549" cy="547002"/>
          </a:xfrm>
          <a:prstGeom prst="flowChartProcess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= 0</a:t>
            </a:r>
          </a:p>
          <a:p>
            <a:pPr algn="ctr"/>
            <a:r>
              <a:rPr lang="en-GB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= 1</a:t>
            </a:r>
          </a:p>
        </p:txBody>
      </p:sp>
      <p:cxnSp>
        <p:nvCxnSpPr>
          <p:cNvPr id="77" name="Straight Arrow Connector 76"/>
          <p:cNvCxnSpPr>
            <a:stCxn id="76" idx="2"/>
            <a:endCxn id="88" idx="0"/>
          </p:cNvCxnSpPr>
          <p:nvPr/>
        </p:nvCxnSpPr>
        <p:spPr>
          <a:xfrm>
            <a:off x="1753870" y="3295883"/>
            <a:ext cx="1" cy="198884"/>
          </a:xfrm>
          <a:prstGeom prst="straightConnector1">
            <a:avLst/>
          </a:prstGeom>
          <a:noFill/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Process 78"/>
          <p:cNvSpPr/>
          <p:nvPr/>
        </p:nvSpPr>
        <p:spPr>
          <a:xfrm>
            <a:off x="803596" y="5124923"/>
            <a:ext cx="1900550" cy="547002"/>
          </a:xfrm>
          <a:prstGeom prst="flowChartProcess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= Total + List[Item]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753867" y="5678726"/>
            <a:ext cx="1" cy="198885"/>
          </a:xfrm>
          <a:prstGeom prst="straightConnector1">
            <a:avLst/>
          </a:prstGeom>
          <a:noFill/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Process 81"/>
          <p:cNvSpPr/>
          <p:nvPr/>
        </p:nvSpPr>
        <p:spPr>
          <a:xfrm>
            <a:off x="3355428" y="3883232"/>
            <a:ext cx="2093650" cy="639174"/>
          </a:xfrm>
          <a:prstGeom prst="flowChartProcess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= Total/Length of list</a:t>
            </a:r>
          </a:p>
        </p:txBody>
      </p:sp>
      <p:cxnSp>
        <p:nvCxnSpPr>
          <p:cNvPr id="83" name="Straight Arrow Connector 82"/>
          <p:cNvCxnSpPr>
            <a:stCxn id="82" idx="2"/>
            <a:endCxn id="85" idx="1"/>
          </p:cNvCxnSpPr>
          <p:nvPr/>
        </p:nvCxnSpPr>
        <p:spPr>
          <a:xfrm>
            <a:off x="4402253" y="4522406"/>
            <a:ext cx="0" cy="427975"/>
          </a:xfrm>
          <a:prstGeom prst="straightConnector1">
            <a:avLst/>
          </a:prstGeom>
          <a:noFill/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Data 84"/>
          <p:cNvSpPr/>
          <p:nvPr/>
        </p:nvSpPr>
        <p:spPr>
          <a:xfrm>
            <a:off x="3355428" y="4950381"/>
            <a:ext cx="2093650" cy="607581"/>
          </a:xfrm>
          <a:prstGeom prst="flowChartInputOutpu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Average</a:t>
            </a:r>
          </a:p>
        </p:txBody>
      </p:sp>
      <p:cxnSp>
        <p:nvCxnSpPr>
          <p:cNvPr id="86" name="Straight Arrow Connector 85"/>
          <p:cNvCxnSpPr>
            <a:stCxn id="85" idx="4"/>
            <a:endCxn id="71" idx="0"/>
          </p:cNvCxnSpPr>
          <p:nvPr/>
        </p:nvCxnSpPr>
        <p:spPr>
          <a:xfrm>
            <a:off x="4402253" y="5557962"/>
            <a:ext cx="0" cy="504035"/>
          </a:xfrm>
          <a:prstGeom prst="straightConnector1">
            <a:avLst/>
          </a:prstGeom>
          <a:noFill/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Decision 87"/>
          <p:cNvSpPr/>
          <p:nvPr/>
        </p:nvSpPr>
        <p:spPr>
          <a:xfrm>
            <a:off x="803596" y="3494767"/>
            <a:ext cx="1900550" cy="1416104"/>
          </a:xfrm>
          <a:prstGeom prst="flowChartDecision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Item &lt;= Length of list?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1753869" y="4905349"/>
            <a:ext cx="1" cy="198885"/>
          </a:xfrm>
          <a:prstGeom prst="straightConnector1">
            <a:avLst/>
          </a:prstGeom>
          <a:noFill/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8" idx="3"/>
            <a:endCxn id="82" idx="1"/>
          </p:cNvCxnSpPr>
          <p:nvPr/>
        </p:nvCxnSpPr>
        <p:spPr>
          <a:xfrm>
            <a:off x="2704146" y="4202819"/>
            <a:ext cx="651282" cy="0"/>
          </a:xfrm>
          <a:prstGeom prst="straightConnector1">
            <a:avLst/>
          </a:prstGeom>
          <a:noFill/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Process 91"/>
          <p:cNvSpPr/>
          <p:nvPr/>
        </p:nvSpPr>
        <p:spPr>
          <a:xfrm>
            <a:off x="803596" y="5891499"/>
            <a:ext cx="1900549" cy="547002"/>
          </a:xfrm>
          <a:prstGeom prst="flowChartProcess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= Item + 1</a:t>
            </a:r>
          </a:p>
        </p:txBody>
      </p:sp>
      <p:cxnSp>
        <p:nvCxnSpPr>
          <p:cNvPr id="93" name="Elbow Connector 92"/>
          <p:cNvCxnSpPr>
            <a:stCxn id="92" idx="1"/>
            <a:endCxn id="88" idx="1"/>
          </p:cNvCxnSpPr>
          <p:nvPr/>
        </p:nvCxnSpPr>
        <p:spPr>
          <a:xfrm rot="10800000">
            <a:off x="803596" y="4202820"/>
            <a:ext cx="12731" cy="1962182"/>
          </a:xfrm>
          <a:prstGeom prst="bentConnector3">
            <a:avLst>
              <a:gd name="adj1" fmla="val 1800000"/>
            </a:avLst>
          </a:prstGeom>
          <a:noFill/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940280" y="4786369"/>
            <a:ext cx="5774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716877" y="3912373"/>
            <a:ext cx="5774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458427" y="2168353"/>
            <a:ext cx="533572" cy="53603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991999" y="2168353"/>
            <a:ext cx="533572" cy="53603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99" name="Rectangle 98"/>
          <p:cNvSpPr/>
          <p:nvPr/>
        </p:nvSpPr>
        <p:spPr>
          <a:xfrm>
            <a:off x="7525571" y="2168352"/>
            <a:ext cx="533572" cy="53603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8057978" y="2168351"/>
            <a:ext cx="533572" cy="53603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646420" y="2168351"/>
            <a:ext cx="813173" cy="536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458427" y="2168351"/>
            <a:ext cx="533572" cy="53603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991417" y="2168351"/>
            <a:ext cx="533572" cy="53603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7525569" y="2168351"/>
            <a:ext cx="533572" cy="53603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8056813" y="2168351"/>
            <a:ext cx="533572" cy="53603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509873"/>
              </p:ext>
            </p:extLst>
          </p:nvPr>
        </p:nvGraphicFramePr>
        <p:xfrm>
          <a:off x="5907259" y="4853541"/>
          <a:ext cx="2683126" cy="1584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41563">
                  <a:extLst>
                    <a:ext uri="{9D8B030D-6E8A-4147-A177-3AD203B41FA5}">
                      <a16:colId xmlns="" xmlns:a16="http://schemas.microsoft.com/office/drawing/2014/main" val="1293370095"/>
                    </a:ext>
                  </a:extLst>
                </a:gridCol>
                <a:gridCol w="1341563">
                  <a:extLst>
                    <a:ext uri="{9D8B030D-6E8A-4147-A177-3AD203B41FA5}">
                      <a16:colId xmlns="" xmlns:a16="http://schemas.microsoft.com/office/drawing/2014/main" val="938375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bg1"/>
                          </a:solidFill>
                          <a:latin typeface="PT Sans" panose="020B0604020202020204" charset="0"/>
                        </a:rPr>
                        <a:t>Total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PT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PT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385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bg1"/>
                          </a:solidFill>
                          <a:latin typeface="PT Sans" panose="020B0604020202020204" charset="0"/>
                        </a:rPr>
                        <a:t>Item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PT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PT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773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bg1"/>
                          </a:solidFill>
                          <a:latin typeface="PT Sans" panose="020B0604020202020204" charset="0"/>
                        </a:rPr>
                        <a:t>Average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PT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PT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7146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bg1"/>
                          </a:solidFill>
                          <a:latin typeface="PT Sans" panose="020B0604020202020204" charset="0"/>
                        </a:rPr>
                        <a:t>Output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PT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PT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51280946"/>
                  </a:ext>
                </a:extLst>
              </a:tr>
            </a:tbl>
          </a:graphicData>
        </a:graphic>
      </p:graphicFrame>
      <p:sp>
        <p:nvSpPr>
          <p:cNvPr id="116" name="Rectangle 115"/>
          <p:cNvSpPr/>
          <p:nvPr/>
        </p:nvSpPr>
        <p:spPr>
          <a:xfrm>
            <a:off x="7321733" y="4905349"/>
            <a:ext cx="1208809" cy="283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7321733" y="5321947"/>
            <a:ext cx="1208809" cy="283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7306541" y="5699501"/>
            <a:ext cx="1208809" cy="283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321733" y="6100725"/>
            <a:ext cx="1208809" cy="283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306540" y="4917673"/>
            <a:ext cx="1208809" cy="283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306539" y="5306573"/>
            <a:ext cx="1208809" cy="283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306538" y="4913036"/>
            <a:ext cx="1208809" cy="283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306537" y="5305964"/>
            <a:ext cx="1208809" cy="283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306536" y="4916575"/>
            <a:ext cx="1208809" cy="283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325153" y="5314260"/>
            <a:ext cx="1208809" cy="283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320016" y="4914977"/>
            <a:ext cx="1208809" cy="283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313391" y="5311564"/>
            <a:ext cx="1208809" cy="283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146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mph" presetSubtype="0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mph" presetSubtype="0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5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5" presetClass="emph" presetSubtype="0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5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5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mph" presetSubtype="0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mph" presetSubtype="0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5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5" presetClass="emph" presetSubtype="0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5" presetClass="emph" presetSubtype="0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5" presetClass="emph" presetSubtype="0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5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5" presetClass="emph" presetSubtype="0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5" presetClass="emph" presetSubtype="0" grpId="4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5" presetClass="emph" presetSubtype="0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5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5" presetClass="emph" presetSubtype="0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25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5" presetClass="emph" presetSubtype="0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 animBg="1"/>
      <p:bldP spid="76" grpId="0" animBg="1"/>
      <p:bldP spid="79" grpId="0" animBg="1"/>
      <p:bldP spid="79" grpId="1" animBg="1"/>
      <p:bldP spid="79" grpId="2" animBg="1"/>
      <p:bldP spid="79" grpId="3" animBg="1"/>
      <p:bldP spid="82" grpId="0" animBg="1"/>
      <p:bldP spid="85" grpId="0" animBg="1"/>
      <p:bldP spid="88" grpId="0" animBg="1"/>
      <p:bldP spid="88" grpId="1" animBg="1"/>
      <p:bldP spid="88" grpId="2" animBg="1"/>
      <p:bldP spid="88" grpId="3" animBg="1"/>
      <p:bldP spid="88" grpId="4" animBg="1"/>
      <p:bldP spid="92" grpId="0" animBg="1"/>
      <p:bldP spid="92" grpId="1" animBg="1"/>
      <p:bldP spid="92" grpId="2" animBg="1"/>
      <p:bldP spid="92" grpId="3" animBg="1"/>
      <p:bldP spid="102" grpId="0" animBg="1"/>
      <p:bldP spid="103" grpId="0" animBg="1"/>
      <p:bldP spid="104" grpId="0" animBg="1"/>
      <p:bldP spid="105" grpId="0" animBg="1"/>
      <p:bldP spid="116" grpId="0" animBg="1"/>
      <p:bldP spid="121" grpId="0" animBg="1"/>
      <p:bldP spid="122" grpId="0" animBg="1"/>
      <p:bldP spid="123" grpId="0" animBg="1"/>
      <p:bldP spid="43" grpId="0" animBg="1"/>
      <p:bldP spid="45" grpId="0" animBg="1"/>
      <p:bldP spid="49" grpId="0" animBg="1"/>
      <p:bldP spid="51" grpId="0" animBg="1"/>
      <p:bldP spid="56" grpId="0" animBg="1"/>
      <p:bldP spid="58" grpId="0" animBg="1"/>
      <p:bldP spid="62" grpId="0" animBg="1"/>
      <p:bldP spid="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628650" y="2227498"/>
            <a:ext cx="7962900" cy="83286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There are no specific rules to writing pseudocode; the important thing is to be consistent.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28650" y="1241079"/>
            <a:ext cx="7962900" cy="83286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Pseudocode is a way of designing an algorithm using a syntax that looks similar to a real programming language.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6847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b="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Pseudocode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0549" y="3291339"/>
            <a:ext cx="4940403" cy="2907532"/>
          </a:xfrm>
          <a:prstGeom prst="roundRect">
            <a:avLst>
              <a:gd name="adj" fmla="val 4093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Total ← 0</a:t>
            </a:r>
          </a:p>
          <a:p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Item ← 1</a:t>
            </a:r>
          </a:p>
          <a:p>
            <a:r>
              <a:rPr lang="en-GB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ListLength</a:t>
            </a:r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← </a:t>
            </a:r>
            <a:r>
              <a:rPr lang="en-GB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List.length</a:t>
            </a:r>
            <a:endParaRPr lang="en-GB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WHILE Item &lt;= </a:t>
            </a:r>
            <a:r>
              <a:rPr lang="en-GB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ListLength</a:t>
            </a:r>
            <a:endParaRPr lang="en-GB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Total ← Total + List[Item]</a:t>
            </a:r>
          </a:p>
          <a:p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Item ← Item + 1</a:t>
            </a:r>
          </a:p>
          <a:p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ENDWHILE</a:t>
            </a:r>
          </a:p>
          <a:p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Average ← Total/</a:t>
            </a:r>
            <a:r>
              <a:rPr lang="en-GB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ListLength</a:t>
            </a:r>
            <a:endParaRPr lang="en-GB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 Average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457262" y="3277327"/>
            <a:ext cx="533572" cy="53603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990834" y="3277327"/>
            <a:ext cx="533572" cy="53603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524406" y="3277326"/>
            <a:ext cx="533572" cy="53603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056813" y="3277325"/>
            <a:ext cx="533572" cy="53603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645255" y="3277325"/>
            <a:ext cx="813173" cy="536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714754"/>
              </p:ext>
            </p:extLst>
          </p:nvPr>
        </p:nvGraphicFramePr>
        <p:xfrm>
          <a:off x="5907259" y="4208146"/>
          <a:ext cx="2683126" cy="1981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41563">
                  <a:extLst>
                    <a:ext uri="{9D8B030D-6E8A-4147-A177-3AD203B41FA5}">
                      <a16:colId xmlns="" xmlns:a16="http://schemas.microsoft.com/office/drawing/2014/main" val="1293370095"/>
                    </a:ext>
                  </a:extLst>
                </a:gridCol>
                <a:gridCol w="1341563">
                  <a:extLst>
                    <a:ext uri="{9D8B030D-6E8A-4147-A177-3AD203B41FA5}">
                      <a16:colId xmlns="" xmlns:a16="http://schemas.microsoft.com/office/drawing/2014/main" val="938375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bg1"/>
                          </a:solidFill>
                          <a:latin typeface="PT Sans" panose="020B0604020202020204" charset="0"/>
                        </a:rPr>
                        <a:t>Total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PT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PT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385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bg1"/>
                          </a:solidFill>
                          <a:latin typeface="PT Sans" panose="020B0604020202020204" charset="0"/>
                        </a:rPr>
                        <a:t>Item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PT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PT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773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chemeClr val="bg1"/>
                          </a:solidFill>
                          <a:latin typeface="PT Sans" panose="020B0604020202020204" charset="0"/>
                        </a:rPr>
                        <a:t>ListLength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PT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PT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0180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bg1"/>
                          </a:solidFill>
                          <a:latin typeface="PT Sans" panose="020B0604020202020204" charset="0"/>
                        </a:rPr>
                        <a:t>Average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PT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PT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7146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bg1"/>
                          </a:solidFill>
                          <a:latin typeface="PT Sans" panose="020B0604020202020204" charset="0"/>
                        </a:rPr>
                        <a:t>Output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PT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PT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51280946"/>
                  </a:ext>
                </a:extLst>
              </a:tr>
            </a:tbl>
          </a:graphicData>
        </a:graphic>
      </p:graphicFrame>
      <p:sp>
        <p:nvSpPr>
          <p:cNvPr id="57" name="Rectangle 56"/>
          <p:cNvSpPr/>
          <p:nvPr/>
        </p:nvSpPr>
        <p:spPr>
          <a:xfrm>
            <a:off x="7307706" y="4263974"/>
            <a:ext cx="1208809" cy="283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07705" y="4666164"/>
            <a:ext cx="1208809" cy="283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307705" y="5068873"/>
            <a:ext cx="1208809" cy="283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06541" y="4268579"/>
            <a:ext cx="1208809" cy="283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06541" y="4660214"/>
            <a:ext cx="1208809" cy="283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306541" y="4271554"/>
            <a:ext cx="1208809" cy="283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306540" y="4658584"/>
            <a:ext cx="1208809" cy="283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05376" y="4263974"/>
            <a:ext cx="1208809" cy="283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305376" y="4651034"/>
            <a:ext cx="1208809" cy="283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305376" y="4254399"/>
            <a:ext cx="1208809" cy="283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05376" y="4663360"/>
            <a:ext cx="1208809" cy="283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305375" y="5458517"/>
            <a:ext cx="1208809" cy="283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305374" y="5853317"/>
            <a:ext cx="1208809" cy="283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030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5" presetClass="emph" presetSubtype="0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75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5" presetClass="emph" presetSubtype="0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5" presetClass="emph" presetSubtype="0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75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5" presetClass="emph" presetSubtype="0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5" presetClass="emph" presetSubtype="0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00"/>
                            </p:stCondLst>
                            <p:childTnLst>
                              <p:par>
                                <p:cTn id="91" presetID="15" presetClass="emph" presetSubtype="0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25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5" presetClass="emph" presetSubtype="0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5" presetClass="emph" presetSubtype="0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600"/>
                            </p:stCondLst>
                            <p:childTnLst>
                              <p:par>
                                <p:cTn id="118" presetID="15" presetClass="emph" presetSubtype="0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25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5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600"/>
                            </p:stCondLst>
                            <p:childTnLst>
                              <p:par>
                                <p:cTn id="145" presetID="15" presetClass="emph" presetSubtype="0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625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70" dur="indefinite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600"/>
                            </p:stCondLst>
                            <p:childTnLst>
                              <p:par>
                                <p:cTn id="172" presetID="15" presetClass="emph" presetSubtype="0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625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35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9" dur="indefinite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1" dur="indefinite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70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9" dur="indefinite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uiExpand="1" build="p"/>
      <p:bldP spid="19" grpId="1" build="allAtOnce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/>
      <p:bldP spid="5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327638"/>
            <a:ext cx="7962900" cy="42896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Here is another example of a flow chart program design: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6847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b="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Another Example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3" name="Flowchart: Terminator 72"/>
          <p:cNvSpPr/>
          <p:nvPr/>
        </p:nvSpPr>
        <p:spPr>
          <a:xfrm>
            <a:off x="3778805" y="1962461"/>
            <a:ext cx="2551834" cy="376504"/>
          </a:xfrm>
          <a:prstGeom prst="flowChartTermina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cxnSp>
        <p:nvCxnSpPr>
          <p:cNvPr id="74" name="Straight Arrow Connector 73"/>
          <p:cNvCxnSpPr>
            <a:stCxn id="73" idx="2"/>
            <a:endCxn id="46" idx="1"/>
          </p:cNvCxnSpPr>
          <p:nvPr/>
        </p:nvCxnSpPr>
        <p:spPr>
          <a:xfrm>
            <a:off x="5054722" y="2338965"/>
            <a:ext cx="0" cy="195815"/>
          </a:xfrm>
          <a:prstGeom prst="straightConnector1">
            <a:avLst/>
          </a:prstGeom>
          <a:solidFill>
            <a:srgbClr val="0070C0"/>
          </a:solidFill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3556238" y="4051196"/>
            <a:ext cx="5000593" cy="2496144"/>
            <a:chOff x="581025" y="4015222"/>
            <a:chExt cx="5000593" cy="2496144"/>
          </a:xfrm>
        </p:grpSpPr>
        <p:sp>
          <p:nvSpPr>
            <p:cNvPr id="71" name="Flowchart: Terminator 70"/>
            <p:cNvSpPr/>
            <p:nvPr/>
          </p:nvSpPr>
          <p:spPr>
            <a:xfrm>
              <a:off x="3681069" y="5887189"/>
              <a:ext cx="1900549" cy="376504"/>
            </a:xfrm>
            <a:prstGeom prst="flowChartTerminator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</a:p>
          </p:txBody>
        </p:sp>
        <p:cxnSp>
          <p:nvCxnSpPr>
            <p:cNvPr id="86" name="Straight Arrow Connector 85"/>
            <p:cNvCxnSpPr>
              <a:stCxn id="88" idx="3"/>
              <a:endCxn id="71" idx="1"/>
            </p:cNvCxnSpPr>
            <p:nvPr/>
          </p:nvCxnSpPr>
          <p:spPr>
            <a:xfrm flipV="1">
              <a:off x="3373667" y="6075441"/>
              <a:ext cx="307402" cy="7815"/>
            </a:xfrm>
            <a:prstGeom prst="straightConnector1">
              <a:avLst/>
            </a:prstGeom>
            <a:noFill/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lowchart: Decision 87"/>
            <p:cNvSpPr/>
            <p:nvPr/>
          </p:nvSpPr>
          <p:spPr>
            <a:xfrm>
              <a:off x="821830" y="5655146"/>
              <a:ext cx="2551837" cy="856220"/>
            </a:xfrm>
            <a:prstGeom prst="flowChartDecision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Counter &lt;= 10?</a:t>
              </a:r>
            </a:p>
          </p:txBody>
        </p:sp>
        <p:cxnSp>
          <p:nvCxnSpPr>
            <p:cNvPr id="93" name="Elbow Connector 92"/>
            <p:cNvCxnSpPr/>
            <p:nvPr/>
          </p:nvCxnSpPr>
          <p:spPr>
            <a:xfrm rot="10800000">
              <a:off x="803590" y="4015222"/>
              <a:ext cx="18241" cy="2069745"/>
            </a:xfrm>
            <a:prstGeom prst="bentConnector3">
              <a:avLst>
                <a:gd name="adj1" fmla="val 1353221"/>
              </a:avLst>
            </a:prstGeom>
            <a:noFill/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581025" y="5725498"/>
              <a:ext cx="57745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216973" y="5763598"/>
              <a:ext cx="57745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778803" y="2534780"/>
            <a:ext cx="2551836" cy="1290466"/>
            <a:chOff x="803590" y="2498806"/>
            <a:chExt cx="2551836" cy="1290466"/>
          </a:xfrm>
        </p:grpSpPr>
        <p:sp>
          <p:nvSpPr>
            <p:cNvPr id="46" name="Flowchart: Data 45"/>
            <p:cNvSpPr/>
            <p:nvPr/>
          </p:nvSpPr>
          <p:spPr>
            <a:xfrm>
              <a:off x="803591" y="2498806"/>
              <a:ext cx="2551835" cy="490226"/>
            </a:xfrm>
            <a:prstGeom prst="flowChartInputOutpu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</a:t>
              </a:r>
              <a:r>
                <a:rPr lang="en-GB" sz="1600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</a:t>
              </a:r>
              <a:endParaRPr lang="en-GB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lowchart: Process 46"/>
            <p:cNvSpPr/>
            <p:nvPr/>
          </p:nvSpPr>
          <p:spPr>
            <a:xfrm>
              <a:off x="803590" y="3186699"/>
              <a:ext cx="2551835" cy="411353"/>
            </a:xfrm>
            <a:prstGeom prst="flowChartProcess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Counter = 1</a:t>
              </a:r>
            </a:p>
          </p:txBody>
        </p:sp>
        <p:cxnSp>
          <p:nvCxnSpPr>
            <p:cNvPr id="50" name="Straight Arrow Connector 49"/>
            <p:cNvCxnSpPr>
              <a:stCxn id="46" idx="4"/>
              <a:endCxn id="47" idx="0"/>
            </p:cNvCxnSpPr>
            <p:nvPr/>
          </p:nvCxnSpPr>
          <p:spPr>
            <a:xfrm flipH="1">
              <a:off x="2079508" y="2989032"/>
              <a:ext cx="1" cy="197667"/>
            </a:xfrm>
            <a:prstGeom prst="straightConnector1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47" idx="2"/>
              <a:endCxn id="54" idx="0"/>
            </p:cNvCxnSpPr>
            <p:nvPr/>
          </p:nvCxnSpPr>
          <p:spPr>
            <a:xfrm flipH="1">
              <a:off x="2079507" y="3598052"/>
              <a:ext cx="1" cy="191220"/>
            </a:xfrm>
            <a:prstGeom prst="straightConnector1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3778802" y="3825246"/>
            <a:ext cx="2551836" cy="1276784"/>
            <a:chOff x="803589" y="3789272"/>
            <a:chExt cx="2551836" cy="1276784"/>
          </a:xfrm>
        </p:grpSpPr>
        <p:sp>
          <p:nvSpPr>
            <p:cNvPr id="54" name="Flowchart: Process 53"/>
            <p:cNvSpPr/>
            <p:nvPr/>
          </p:nvSpPr>
          <p:spPr>
            <a:xfrm>
              <a:off x="803589" y="3789272"/>
              <a:ext cx="2551836" cy="432847"/>
            </a:xfrm>
            <a:prstGeom prst="flowChartProcess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 = </a:t>
              </a:r>
              <a:r>
                <a:rPr lang="en-GB" sz="1600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</a:t>
              </a:r>
              <a:r>
                <a:rPr lang="en-GB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* Counter</a:t>
              </a:r>
            </a:p>
          </p:txBody>
        </p:sp>
        <p:sp>
          <p:nvSpPr>
            <p:cNvPr id="57" name="Flowchart: Data 56"/>
            <p:cNvSpPr/>
            <p:nvPr/>
          </p:nvSpPr>
          <p:spPr>
            <a:xfrm>
              <a:off x="803589" y="4375090"/>
              <a:ext cx="2551836" cy="490734"/>
            </a:xfrm>
            <a:prstGeom prst="flowChartInputOutpu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 Result</a:t>
              </a:r>
            </a:p>
          </p:txBody>
        </p:sp>
        <p:cxnSp>
          <p:nvCxnSpPr>
            <p:cNvPr id="96" name="Straight Arrow Connector 95"/>
            <p:cNvCxnSpPr>
              <a:stCxn id="54" idx="2"/>
              <a:endCxn id="57" idx="1"/>
            </p:cNvCxnSpPr>
            <p:nvPr/>
          </p:nvCxnSpPr>
          <p:spPr>
            <a:xfrm>
              <a:off x="2079507" y="4222119"/>
              <a:ext cx="0" cy="152971"/>
            </a:xfrm>
            <a:prstGeom prst="straightConnector1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57" idx="4"/>
              <a:endCxn id="82" idx="0"/>
            </p:cNvCxnSpPr>
            <p:nvPr/>
          </p:nvCxnSpPr>
          <p:spPr>
            <a:xfrm>
              <a:off x="2079507" y="4865824"/>
              <a:ext cx="0" cy="200232"/>
            </a:xfrm>
            <a:prstGeom prst="straightConnector1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3778801" y="5102030"/>
            <a:ext cx="2551837" cy="589090"/>
            <a:chOff x="803588" y="5066056"/>
            <a:chExt cx="2551837" cy="589090"/>
          </a:xfrm>
        </p:grpSpPr>
        <p:sp>
          <p:nvSpPr>
            <p:cNvPr id="82" name="Flowchart: Process 81"/>
            <p:cNvSpPr/>
            <p:nvPr/>
          </p:nvSpPr>
          <p:spPr>
            <a:xfrm>
              <a:off x="803588" y="5066056"/>
              <a:ext cx="2551837" cy="428965"/>
            </a:xfrm>
            <a:prstGeom prst="flowChartProcess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Counter = Counter + 1</a:t>
              </a:r>
            </a:p>
          </p:txBody>
        </p:sp>
        <p:cxnSp>
          <p:nvCxnSpPr>
            <p:cNvPr id="108" name="Straight Arrow Connector 107"/>
            <p:cNvCxnSpPr>
              <a:stCxn id="82" idx="2"/>
              <a:endCxn id="88" idx="0"/>
            </p:cNvCxnSpPr>
            <p:nvPr/>
          </p:nvCxnSpPr>
          <p:spPr>
            <a:xfrm>
              <a:off x="2079507" y="5495021"/>
              <a:ext cx="0" cy="160125"/>
            </a:xfrm>
            <a:prstGeom prst="straightConnector1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ounded Rectangle 108"/>
          <p:cNvSpPr/>
          <p:nvPr/>
        </p:nvSpPr>
        <p:spPr>
          <a:xfrm>
            <a:off x="628651" y="2589205"/>
            <a:ext cx="2747634" cy="1044821"/>
          </a:xfrm>
          <a:prstGeom prst="roundRect">
            <a:avLst>
              <a:gd name="adj" fmla="val 5886"/>
            </a:avLst>
          </a:prstGeom>
          <a:solidFill>
            <a:schemeClr val="bg1"/>
          </a:solidFill>
          <a:ln w="9525"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Ask the user to input a number, create a counter and set it to 1.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628650" y="4998107"/>
            <a:ext cx="2747634" cy="522206"/>
          </a:xfrm>
          <a:prstGeom prst="roundRect">
            <a:avLst>
              <a:gd name="adj" fmla="val 5886"/>
            </a:avLst>
          </a:prstGeom>
          <a:solidFill>
            <a:schemeClr val="bg1"/>
          </a:solidFill>
          <a:ln w="9525"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Add 1 to the counter.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628651" y="3814264"/>
            <a:ext cx="2747634" cy="1076852"/>
          </a:xfrm>
          <a:prstGeom prst="roundRect">
            <a:avLst>
              <a:gd name="adj" fmla="val 5886"/>
            </a:avLst>
          </a:prstGeom>
          <a:solidFill>
            <a:schemeClr val="bg1"/>
          </a:solidFill>
          <a:ln w="9525"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Multiply the number by the counter and output the result.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628650" y="5614604"/>
            <a:ext cx="2747634" cy="1125328"/>
          </a:xfrm>
          <a:prstGeom prst="roundRect">
            <a:avLst>
              <a:gd name="adj" fmla="val 5886"/>
            </a:avLst>
          </a:prstGeom>
          <a:solidFill>
            <a:schemeClr val="bg1"/>
          </a:solidFill>
          <a:ln w="9525"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Repeat while the counter is less than or equal to 10.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775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4" grpId="0" animBg="1"/>
      <p:bldP spid="115" grpId="0" animBg="1"/>
      <p:bldP spid="1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327638"/>
            <a:ext cx="7962900" cy="60485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Structure diagrams are another way of designing software.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6847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b="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Structure Diagrams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" name="Rounded Rectangle 2">
            <a:extLst>
              <a:ext uri="{FF2B5EF4-FFF2-40B4-BE49-F238E27FC236}">
                <a16:creationId xmlns="" xmlns:a16="http://schemas.microsoft.com/office/drawing/2014/main" id="{9F0B0766-10FE-4225-97CD-105804BBF485}"/>
              </a:ext>
            </a:extLst>
          </p:cNvPr>
          <p:cNvSpPr/>
          <p:nvPr/>
        </p:nvSpPr>
        <p:spPr>
          <a:xfrm>
            <a:off x="628650" y="2074983"/>
            <a:ext cx="7962900" cy="118438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When creating a structure diagram we focus on the main tasks that need to be performed before breaking them down further if needed. This approach is known as top-down design.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="" xmlns:a16="http://schemas.microsoft.com/office/drawing/2014/main" id="{049F6E76-1C57-48FD-9FE5-34F534B91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258977"/>
              </p:ext>
            </p:extLst>
          </p:nvPr>
        </p:nvGraphicFramePr>
        <p:xfrm>
          <a:off x="713492" y="3401852"/>
          <a:ext cx="827044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4456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Graphic spid="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685800" y="1372945"/>
            <a:ext cx="7772400" cy="4112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0BDF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GB" sz="6000" b="0" dirty="0">
                <a:solidFill>
                  <a:schemeClr val="tx1"/>
                </a:solidFill>
                <a:latin typeface="PT Sans" panose="020B0503020203020204" pitchFamily="34" charset="0"/>
              </a:rPr>
              <a:t>END</a:t>
            </a:r>
          </a:p>
          <a:p>
            <a:endParaRPr lang="en-GB" dirty="0">
              <a:solidFill>
                <a:srgbClr val="0070C0"/>
              </a:solidFill>
              <a:latin typeface="PT Sans" panose="020B0503020203020204" pitchFamily="34" charset="0"/>
            </a:endParaRPr>
          </a:p>
          <a:p>
            <a:endParaRPr lang="en-GB" dirty="0">
              <a:solidFill>
                <a:srgbClr val="0070C0"/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40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78a8914f185d4a6710ec228e87739f9af49309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2047</TotalTime>
  <Words>493</Words>
  <Application>Microsoft Office PowerPoint</Application>
  <PresentationFormat>On-screen Show (4:3)</PresentationFormat>
  <Paragraphs>142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Segoe UI Black</vt:lpstr>
      <vt:lpstr>Arial</vt:lpstr>
      <vt:lpstr>DejaVu Sans Mono</vt:lpstr>
      <vt:lpstr>Calibri</vt:lpstr>
      <vt:lpstr>PT Sans</vt:lpstr>
      <vt:lpstr>Century Gothic</vt:lpstr>
      <vt:lpstr>Times New Roman</vt:lpstr>
      <vt:lpstr>Office Theme</vt:lpstr>
      <vt:lpstr>Designing Solutions</vt:lpstr>
      <vt:lpstr>Flow Charts</vt:lpstr>
      <vt:lpstr>Making Toast Flow Chart</vt:lpstr>
      <vt:lpstr>Example Flow Chart</vt:lpstr>
      <vt:lpstr>Pseudocode</vt:lpstr>
      <vt:lpstr>Another Example</vt:lpstr>
      <vt:lpstr>Structure Diagrams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Bennett</dc:creator>
  <cp:lastModifiedBy>Chris Cutler</cp:lastModifiedBy>
  <cp:revision>123</cp:revision>
  <dcterms:created xsi:type="dcterms:W3CDTF">2015-03-07T21:15:56Z</dcterms:created>
  <dcterms:modified xsi:type="dcterms:W3CDTF">2021-06-08T14:18:42Z</dcterms:modified>
</cp:coreProperties>
</file>