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263" r:id="rId2"/>
    <p:sldId id="278" r:id="rId3"/>
    <p:sldId id="291" r:id="rId4"/>
    <p:sldId id="300" r:id="rId5"/>
    <p:sldId id="298" r:id="rId6"/>
    <p:sldId id="299" r:id="rId7"/>
    <p:sldId id="301" r:id="rId8"/>
    <p:sldId id="302" r:id="rId9"/>
    <p:sldId id="264" r:id="rId10"/>
  </p:sldIdLst>
  <p:sldSz cx="9144000" cy="6858000" type="screen4x3"/>
  <p:notesSz cx="6858000" cy="9144000"/>
  <p:embeddedFontLst>
    <p:embeddedFont>
      <p:font typeface="PT Sans" panose="020B050302020302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Segoe UI Black" panose="020B0A02040204020203" pitchFamily="34" charset="0"/>
      <p:bold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8A7"/>
    <a:srgbClr val="00B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2" autoAdjust="0"/>
    <p:restoredTop sz="94682"/>
  </p:normalViewPr>
  <p:slideViewPr>
    <p:cSldViewPr snapToGrid="0">
      <p:cViewPr varScale="1">
        <p:scale>
          <a:sx n="123" d="100"/>
          <a:sy n="123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25955-8EA4-4F79-91E9-111C1504384E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60E33-15EF-468E-9433-D324DCD6AB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04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388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33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25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81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82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4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7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2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9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593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4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1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5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46" y="2979699"/>
            <a:ext cx="3102428" cy="3102428"/>
          </a:xfrm>
          <a:prstGeom prst="rect">
            <a:avLst/>
          </a:prstGeom>
        </p:spPr>
      </p:pic>
      <p:sp>
        <p:nvSpPr>
          <p:cNvPr id="11" name="Title 3"/>
          <p:cNvSpPr>
            <a:spLocks noGrp="1"/>
          </p:cNvSpPr>
          <p:nvPr>
            <p:ph type="ctrTitle"/>
          </p:nvPr>
        </p:nvSpPr>
        <p:spPr>
          <a:xfrm>
            <a:off x="685800" y="1143878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7000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Encryption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23093" y="6194094"/>
            <a:ext cx="3240422" cy="5539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Photocopiable/digital resources may only be copied by the purchasing institution on a single site and for their own use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5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535172"/>
            <a:ext cx="7962900" cy="834071"/>
          </a:xfrm>
          <a:prstGeom prst="roundRect">
            <a:avLst>
              <a:gd name="adj" fmla="val 1711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Encryption is the process of transforming data into a form that is unreadable – this allows it to be stored and transmitted securely.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Encryption</a:t>
            </a:r>
            <a:endParaRPr lang="en-GB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Rounded Rectangle 2"/>
          <p:cNvSpPr/>
          <p:nvPr/>
        </p:nvSpPr>
        <p:spPr>
          <a:xfrm>
            <a:off x="628650" y="2616193"/>
            <a:ext cx="7962900" cy="789480"/>
          </a:xfrm>
          <a:prstGeom prst="roundRect">
            <a:avLst>
              <a:gd name="adj" fmla="val 1909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special key is required in order to decrypt the message in order to make it readable.</a:t>
            </a: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xmlns="" id="{E866A6C7-EC76-4BDA-9281-DF17D8BB3A2A}"/>
              </a:ext>
            </a:extLst>
          </p:cNvPr>
          <p:cNvSpPr/>
          <p:nvPr/>
        </p:nvSpPr>
        <p:spPr>
          <a:xfrm>
            <a:off x="628650" y="3652623"/>
            <a:ext cx="7962900" cy="789480"/>
          </a:xfrm>
          <a:prstGeom prst="roundRect">
            <a:avLst>
              <a:gd name="adj" fmla="val 1909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original message is known as plain text and the encrypted text is known as cypher text.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2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292578"/>
            <a:ext cx="7962900" cy="828000"/>
          </a:xfrm>
          <a:prstGeom prst="roundRect">
            <a:avLst>
              <a:gd name="adj" fmla="val 1430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 symmetric encryption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single key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used to both encrypt and decrypt the message.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Symmetric Encryption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8650" y="4422350"/>
            <a:ext cx="7938202" cy="1545995"/>
          </a:xfrm>
          <a:prstGeom prst="roundRect">
            <a:avLst>
              <a:gd name="adj" fmla="val 906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One of the earliest forms of encryption was the Caesar cypher. It is said that it was developed by Julius Caesar and is a form of symmetric encryption. It works by shifting the letters in the alphabet by a set amount.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r="11417"/>
          <a:stretch/>
        </p:blipFill>
        <p:spPr>
          <a:xfrm>
            <a:off x="1335405" y="2454576"/>
            <a:ext cx="6473190" cy="15641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775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Caesar Cypher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12920" y="1661289"/>
            <a:ext cx="4253932" cy="1514172"/>
          </a:xfrm>
          <a:prstGeom prst="roundRect">
            <a:avLst>
              <a:gd name="adj" fmla="val 906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is a Caesar cypher wheel. 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shift of +2 we turn the outer wheel clockwise two places.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312920" y="3435608"/>
            <a:ext cx="4253932" cy="1692652"/>
          </a:xfrm>
          <a:prstGeom prst="roundRect">
            <a:avLst>
              <a:gd name="adj" fmla="val 906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 encrypt a message we read from the outer ring to the inner ring. 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becomes C with a shift 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of +2.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2296" r="1291"/>
          <a:stretch/>
        </p:blipFill>
        <p:spPr>
          <a:xfrm>
            <a:off x="647700" y="1867029"/>
            <a:ext cx="2800350" cy="278517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826" t="7965" r="6372" b="14987"/>
          <a:stretch/>
        </p:blipFill>
        <p:spPr>
          <a:xfrm>
            <a:off x="952500" y="2172210"/>
            <a:ext cx="2181225" cy="2171700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2333625" y="2273998"/>
            <a:ext cx="299687" cy="3077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3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71000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505251"/>
            <a:ext cx="7962900" cy="959177"/>
          </a:xfrm>
          <a:prstGeom prst="roundRect">
            <a:avLst>
              <a:gd name="adj" fmla="val 1430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 decrypt a message you set the position of the wheel in the same way we did when encrypting.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Decrypting Messages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29200" y="4199290"/>
            <a:ext cx="3562350" cy="917431"/>
          </a:xfrm>
          <a:prstGeom prst="roundRect">
            <a:avLst>
              <a:gd name="adj" fmla="val 906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So, when decrypting with a shift of +2, C becomes A.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029200" y="2778294"/>
            <a:ext cx="3562350" cy="1151907"/>
          </a:xfrm>
          <a:prstGeom prst="roundRect">
            <a:avLst>
              <a:gd name="adj" fmla="val 906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only difference is we read from the inner ring to the outer ring.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2296" r="1291"/>
          <a:stretch/>
        </p:blipFill>
        <p:spPr>
          <a:xfrm rot="1675697">
            <a:off x="662940" y="2866594"/>
            <a:ext cx="2800350" cy="27851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826" t="7965" r="6372" b="14987"/>
          <a:stretch/>
        </p:blipFill>
        <p:spPr>
          <a:xfrm>
            <a:off x="967740" y="3179395"/>
            <a:ext cx="2181225" cy="21717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2482215" y="3025501"/>
            <a:ext cx="299687" cy="3077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4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456247"/>
            <a:ext cx="7962900" cy="855700"/>
          </a:xfrm>
          <a:prstGeom prst="roundRect">
            <a:avLst>
              <a:gd name="adj" fmla="val 1430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a shift is negative (e.g. –3), we move the outer ring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counter-clockwise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Negative Shifts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80741" y="2594124"/>
            <a:ext cx="4073485" cy="639943"/>
          </a:xfrm>
          <a:prstGeom prst="roundRect">
            <a:avLst>
              <a:gd name="adj" fmla="val 1805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So, with a shift of –3, A becomes X.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2296" r="1291"/>
          <a:stretch/>
        </p:blipFill>
        <p:spPr>
          <a:xfrm>
            <a:off x="670560" y="2609469"/>
            <a:ext cx="2800350" cy="278517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826" t="7965" r="6372" b="14987"/>
          <a:stretch/>
        </p:blipFill>
        <p:spPr>
          <a:xfrm>
            <a:off x="975360" y="2914650"/>
            <a:ext cx="2181225" cy="217170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1270635" y="3149788"/>
            <a:ext cx="299687" cy="3077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8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520000">
                                      <p:cBhvr>
                                        <p:cTn id="12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544038"/>
            <a:ext cx="7962900" cy="960428"/>
          </a:xfrm>
          <a:prstGeom prst="roundRect">
            <a:avLst>
              <a:gd name="adj" fmla="val 1430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Caesar cypher is a very simple and weak example of symmetric encryption.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Encryption Strength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8650" y="2745950"/>
            <a:ext cx="7938202" cy="1719369"/>
          </a:xfrm>
          <a:prstGeom prst="roundRect">
            <a:avLst>
              <a:gd name="adj" fmla="val 1061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More complex forms of symmetric encryption use keys with multiple digits or characters. 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these forms of encryption increasing the length of the key increases the strength of the encryption.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21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444978"/>
            <a:ext cx="7962900" cy="828000"/>
          </a:xfrm>
          <a:prstGeom prst="roundRect">
            <a:avLst>
              <a:gd name="adj" fmla="val 1430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Secure Socket Layer (SSL) is a form of encryption used to keep data safe when being transferred over the internet.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Secure Socket Layer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8650" y="2585931"/>
            <a:ext cx="7938202" cy="828000"/>
          </a:xfrm>
          <a:prstGeom prst="roundRect">
            <a:avLst>
              <a:gd name="adj" fmla="val 1061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SSL key is kept secret during transmission by encrypting the key itself.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3705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0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1372945"/>
            <a:ext cx="7772400" cy="4112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BDF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GB" sz="6000" b="0" dirty="0">
                <a:solidFill>
                  <a:schemeClr val="tx1"/>
                </a:solidFill>
                <a:latin typeface="PT Sans" panose="020B0503020203020204" pitchFamily="34" charset="0"/>
              </a:rPr>
              <a:t>END</a:t>
            </a: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8a8914f185d4a6710ec228e87739f9af4930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3751</TotalTime>
  <Words>393</Words>
  <Application>Microsoft Office PowerPoint</Application>
  <PresentationFormat>On-screen Show (4:3)</PresentationFormat>
  <Paragraphs>47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PT Sans</vt:lpstr>
      <vt:lpstr>Calibri</vt:lpstr>
      <vt:lpstr>Segoe UI Black</vt:lpstr>
      <vt:lpstr>Century Gothic</vt:lpstr>
      <vt:lpstr>Times New Roman</vt:lpstr>
      <vt:lpstr>Arial</vt:lpstr>
      <vt:lpstr>Office Theme</vt:lpstr>
      <vt:lpstr>Encryption</vt:lpstr>
      <vt:lpstr>Encryption</vt:lpstr>
      <vt:lpstr>Symmetric Encryption</vt:lpstr>
      <vt:lpstr>Caesar Cypher</vt:lpstr>
      <vt:lpstr>Decrypting Messages</vt:lpstr>
      <vt:lpstr>Negative Shifts</vt:lpstr>
      <vt:lpstr>Encryption Strength</vt:lpstr>
      <vt:lpstr>Secure Socket Layer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Chris Cutler</cp:lastModifiedBy>
  <cp:revision>188</cp:revision>
  <dcterms:created xsi:type="dcterms:W3CDTF">2015-03-07T21:15:56Z</dcterms:created>
  <dcterms:modified xsi:type="dcterms:W3CDTF">2021-05-20T12:49:01Z</dcterms:modified>
</cp:coreProperties>
</file>