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7312E-14AC-429A-8F4E-2EBC25FA3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FACC0-7E07-4E67-816A-FBE305DF2A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B8876-CAF3-41C0-B7D8-C23D8D3A9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6FB58-30ED-4958-9BAF-CC0A93F229CE}" type="datetimeFigureOut">
              <a:rPr lang="en-US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8ECCE-77D2-46AE-8B77-EE9F52DE4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48EBB-27C8-47B3-8887-A68F0832D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DBB3-FA7A-4DF5-BFC7-4000E0EA7FA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24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444D4-2961-4BE2-A46B-680487019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85AA53-73AB-4316-822A-7A236D56F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67E7B-962F-4652-9F11-C07735F59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6FB58-30ED-4958-9BAF-CC0A93F229CE}" type="datetimeFigureOut">
              <a:rPr lang="en-US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2C93D-4102-4822-8110-632D91503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47425-A681-48B4-9F86-8CEFA424F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DBB3-FA7A-4DF5-BFC7-4000E0EA7FA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84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985C7D-5CF5-42E7-8485-D6FCB00564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EE03A7-012B-4611-8E83-BEBAD2496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71852-AD38-4675-A364-4B66252B1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6FB58-30ED-4958-9BAF-CC0A93F229CE}" type="datetimeFigureOut">
              <a:rPr lang="en-US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1181F-BA48-41D1-B742-76EAD5B9B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C2631-BBB8-4605-AAD8-A7979CE4A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DBB3-FA7A-4DF5-BFC7-4000E0EA7FA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63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A9DDA-ABB4-4D3E-8328-FB2BA877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E68C5-F53C-4D6C-8263-FCB352C86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64742-D0A5-4623-B993-43CC7BA43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6FB58-30ED-4958-9BAF-CC0A93F229CE}" type="datetimeFigureOut">
              <a:rPr lang="en-US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4C0B0-E85B-4B89-BA90-D2F7ED822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00472-CC75-4205-A5A6-909E2EBF4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DBB3-FA7A-4DF5-BFC7-4000E0EA7FA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6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2B579-E79A-4ED0-9D30-F5326C02A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01FD6-FA07-4CED-B225-978F4A7E4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0DC1C-D366-47FB-87AC-7B9F103D9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6FB58-30ED-4958-9BAF-CC0A93F229CE}" type="datetimeFigureOut">
              <a:rPr lang="en-US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5DBCF-1B33-4010-B133-5E8DABEC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E3732-EC38-4F16-8A80-8ED4882A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DBB3-FA7A-4DF5-BFC7-4000E0EA7FA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4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0B7D4-2953-4C23-9E3D-309B45DB3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B166D-295F-478C-81B5-62E7B8877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982E9-40E5-4B92-A452-D98B96A68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93C86-6161-4434-849F-D0C7C79D7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6FB58-30ED-4958-9BAF-CC0A93F229CE}" type="datetimeFigureOut">
              <a:rPr lang="en-US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0B3C8-D49F-420C-A973-534959709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FC7F9-B67B-4439-BD2F-2A8012CAD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DBB3-FA7A-4DF5-BFC7-4000E0EA7FA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45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885EA-D2F4-43CB-AEFC-C158D2D81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479A9-4FB7-48D6-9CBF-4EE39411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F4ECB-98B7-459F-A40D-53E1C398C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5513DA-0C96-4F98-9442-8164372719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1931A3-9581-431D-B352-9F62FE7A6C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7B68E5-F69B-49A0-93B2-67CE1490E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6FB58-30ED-4958-9BAF-CC0A93F229CE}" type="datetimeFigureOut">
              <a:rPr lang="en-US"/>
              <a:t>9/30/2021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3FD170-FA9A-4583-886F-BC71FB292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7877C2-DE71-4059-8D84-2189A5571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DBB3-FA7A-4DF5-BFC7-4000E0EA7FA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8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87220-F47E-4F3D-B331-24077A0E3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A83509-5383-4432-AB33-CCA6106F0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6FB58-30ED-4958-9BAF-CC0A93F229CE}" type="datetimeFigureOut">
              <a:rPr lang="en-US"/>
              <a:t>9/30/2021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4BA9E0-443F-46AC-8B02-1E1B249FE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9657E1-FB36-47F2-BA3D-22D3B57C1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DBB3-FA7A-4DF5-BFC7-4000E0EA7FA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00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67D25E-C5D8-41A1-BF73-E06A980CD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6FB58-30ED-4958-9BAF-CC0A93F229CE}" type="datetimeFigureOut">
              <a:rPr lang="en-US"/>
              <a:t>9/30/2021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33B273-9EBB-4B1E-85CC-2CB62637E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3F694-274F-4573-AB67-26E5A43E3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DBB3-FA7A-4DF5-BFC7-4000E0EA7FA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7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EB5F2-5F38-4008-9BBD-0EE86033C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663D0-128C-4E55-80F6-894B91A1D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36C9D-D832-4368-AFF5-334DEE8D7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B4FF1-E7B3-4AD1-B6CB-4CD7E6A8F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6FB58-30ED-4958-9BAF-CC0A93F229CE}" type="datetimeFigureOut">
              <a:rPr lang="en-US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25ADAC-7C32-41E3-A5F4-9EE8CB0A3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D40AC-5E00-45AD-A709-8EA11EB30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DBB3-FA7A-4DF5-BFC7-4000E0EA7FA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81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2ADD0-EE42-4430-9373-984BCE22D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EDD78F-AFFF-4C19-B882-0D8EA7707E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6AB27E-5224-4242-B1AE-B55D0BBC0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16359-EC4A-479F-A1E2-A11844003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6FB58-30ED-4958-9BAF-CC0A93F229CE}" type="datetimeFigureOut">
              <a:rPr lang="en-US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E14204-9784-4489-89EC-ADF4ACB5A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01FA8-915F-46CD-8F50-8997AE64C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DBB3-FA7A-4DF5-BFC7-4000E0EA7FA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20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4B4A94-A55E-4DC4-A7BE-E44BF76CE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A6FF8-F165-41A9-BB79-4C45AE6C1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945F2-A4C9-4704-80DE-894E3F93B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6FB58-30ED-4958-9BAF-CC0A93F229CE}" type="datetimeFigureOut">
              <a:rPr lang="en-US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B90B1-5641-4BCA-AA60-D3089DA7C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DC4A7-E1D5-4280-9702-FEC692768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8DBB3-FA7A-4DF5-BFC7-4000E0EA7FA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55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2" r:id="rId2"/>
    <p:sldLayoutId id="2147483650" r:id="rId3"/>
    <p:sldLayoutId id="2147483658" r:id="rId4"/>
    <p:sldLayoutId id="2147483656" r:id="rId5"/>
    <p:sldLayoutId id="2147483654" r:id="rId6"/>
    <p:sldLayoutId id="2147483651" r:id="rId7"/>
    <p:sldLayoutId id="2147483649" r:id="rId8"/>
    <p:sldLayoutId id="2147483659" r:id="rId9"/>
    <p:sldLayoutId id="2147483657" r:id="rId10"/>
    <p:sldLayoutId id="21474836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D29CD-8F22-4A9D-9778-1EA1B3DD0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330"/>
            <a:ext cx="9144000" cy="973137"/>
          </a:xfrm>
        </p:spPr>
        <p:txBody>
          <a:bodyPr/>
          <a:lstStyle/>
          <a:p>
            <a:r>
              <a:rPr lang="en-US" dirty="0"/>
              <a:t>Fox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D3212A-F334-4B6F-8BD1-C5D97B780D6B}"/>
              </a:ext>
            </a:extLst>
          </p:cNvPr>
          <p:cNvSpPr txBox="1"/>
          <p:nvPr/>
        </p:nvSpPr>
        <p:spPr>
          <a:xfrm>
            <a:off x="436485" y="1154467"/>
            <a:ext cx="11319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New
pa
ra
graph</a:t>
            </a:r>
            <a:endParaRPr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1E32FC3C-4A9A-4AD3-8395-4C4C2634D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294535"/>
              </p:ext>
            </p:extLst>
          </p:nvPr>
        </p:nvGraphicFramePr>
        <p:xfrm>
          <a:off x="1851362" y="3532695"/>
          <a:ext cx="11319028" cy="2877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9757">
                  <a:extLst>
                    <a:ext uri="{9D8B030D-6E8A-4147-A177-3AD203B41FA5}">
                      <a16:colId xmlns:a16="http://schemas.microsoft.com/office/drawing/2014/main" val="2800506936"/>
                    </a:ext>
                  </a:extLst>
                </a:gridCol>
                <a:gridCol w="2829757">
                  <a:extLst>
                    <a:ext uri="{9D8B030D-6E8A-4147-A177-3AD203B41FA5}">
                      <a16:colId xmlns:a16="http://schemas.microsoft.com/office/drawing/2014/main" val="324530116"/>
                    </a:ext>
                  </a:extLst>
                </a:gridCol>
                <a:gridCol w="2829757">
                  <a:extLst>
                    <a:ext uri="{9D8B030D-6E8A-4147-A177-3AD203B41FA5}">
                      <a16:colId xmlns:a16="http://schemas.microsoft.com/office/drawing/2014/main" val="3336030579"/>
                    </a:ext>
                  </a:extLst>
                </a:gridCol>
              </a:tblGrid>
              <a:tr h="28775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4251380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1080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</dc:title>
  <dc:creator>LaFontaine, Dylan Joseph</dc:creator>
  <cp:lastModifiedBy>LaFontaine, Dylan Joseph</cp:lastModifiedBy>
  <cp:revision>6</cp:revision>
  <dcterms:created xsi:type="dcterms:W3CDTF">2021-09-28T06:29:04Z</dcterms:created>
  <dcterms:modified xsi:type="dcterms:W3CDTF">2021-09-30T23:54:51Z</dcterms:modified>
</cp:coreProperties>
</file>