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ylanleijten/bookstore" TargetMode="External"/><Relationship Id="rId2" Type="http://schemas.openxmlformats.org/officeDocument/2006/relationships/hyperlink" Target="https://tree.taiga.io/project/avanerk-php-mysql-proftaak/kanb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CED4A-084E-4FC9-8FF6-A10EDEAF4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 err="1"/>
              <a:t>Bookstore</a:t>
            </a:r>
            <a:r>
              <a:rPr lang="nl-NL" dirty="0"/>
              <a:t>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EE7B35-1F97-4FB1-932C-F6FECC64B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NL" dirty="0"/>
              <a:t>Door Arend van </a:t>
            </a:r>
            <a:r>
              <a:rPr lang="nl-NL" dirty="0" err="1"/>
              <a:t>Erk</a:t>
            </a:r>
            <a:r>
              <a:rPr lang="nl-NL" dirty="0"/>
              <a:t>, Ralph </a:t>
            </a:r>
            <a:r>
              <a:rPr lang="nl-NL" dirty="0" err="1"/>
              <a:t>Comanne</a:t>
            </a:r>
            <a:r>
              <a:rPr lang="nl-NL" dirty="0"/>
              <a:t>, Samir </a:t>
            </a:r>
            <a:r>
              <a:rPr lang="nl-NL" dirty="0" err="1"/>
              <a:t>Bouladen</a:t>
            </a:r>
            <a:r>
              <a:rPr lang="nl-NL" dirty="0"/>
              <a:t> en Dylan Leijten</a:t>
            </a:r>
          </a:p>
        </p:txBody>
      </p:sp>
    </p:spTree>
    <p:extLst>
      <p:ext uri="{BB962C8B-B14F-4D97-AF65-F5344CB8AC3E}">
        <p14:creationId xmlns:p14="http://schemas.microsoft.com/office/powerpoint/2010/main" val="344639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1A986-0F0C-4F82-840F-72E5ECD3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172" y="819791"/>
            <a:ext cx="8610600" cy="1293028"/>
          </a:xfrm>
        </p:spPr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258320-3744-4167-B1F7-9AA58B82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Gebruikte technieken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Databasemodel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Indeling van de website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Functionaliteiten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Admin</a:t>
            </a:r>
            <a:r>
              <a:rPr lang="nl-NL" dirty="0"/>
              <a:t> pagina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867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CEB3D-5A6B-4FA7-B889-D19AB253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Gebruikte technieken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3F6496-D19F-4016-B858-E581D620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nl-NL" dirty="0">
                <a:hlinkClick r:id="rId2"/>
              </a:rPr>
              <a:t>Taiga</a:t>
            </a:r>
            <a:endParaRPr lang="nl-NL" dirty="0"/>
          </a:p>
          <a:p>
            <a:r>
              <a:rPr lang="nl-NL" dirty="0">
                <a:hlinkClick r:id="rId3"/>
              </a:rPr>
              <a:t>Github</a:t>
            </a:r>
            <a:endParaRPr lang="nl-NL" dirty="0"/>
          </a:p>
          <a:p>
            <a:r>
              <a:rPr lang="nl-NL" dirty="0"/>
              <a:t>PHP </a:t>
            </a:r>
            <a:r>
              <a:rPr lang="nl-NL" dirty="0" err="1"/>
              <a:t>MyAdmin</a:t>
            </a:r>
            <a:endParaRPr lang="nl-NL" dirty="0"/>
          </a:p>
          <a:p>
            <a:r>
              <a:rPr lang="nl-NL" dirty="0"/>
              <a:t>HTML</a:t>
            </a:r>
          </a:p>
          <a:p>
            <a:r>
              <a:rPr lang="nl-NL" dirty="0"/>
              <a:t>CSS</a:t>
            </a:r>
          </a:p>
          <a:p>
            <a:r>
              <a:rPr lang="nl-NL" dirty="0" err="1"/>
              <a:t>JavaScript</a:t>
            </a:r>
            <a:endParaRPr lang="nl-NL" dirty="0"/>
          </a:p>
          <a:p>
            <a:r>
              <a:rPr lang="nl-NL" dirty="0"/>
              <a:t>PHP</a:t>
            </a:r>
          </a:p>
          <a:p>
            <a:r>
              <a:rPr lang="nl-NL" dirty="0" err="1"/>
              <a:t>MySQL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250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E31C0-5800-400C-95A5-9A4024A5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C5451B-685F-419F-9BFF-92C2B9AF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13C89BB-CF06-4953-A913-AAFB30ED5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60" y="2318327"/>
            <a:ext cx="11549857" cy="355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2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78D92-6D07-4129-97A3-885F2DBC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Indeling van de website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F1537B-CAA7-4B47-A770-9F7250E93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2057401"/>
            <a:ext cx="5179291" cy="4024125"/>
          </a:xfrm>
        </p:spPr>
        <p:txBody>
          <a:bodyPr/>
          <a:lstStyle/>
          <a:p>
            <a:r>
              <a:rPr lang="nl-NL" dirty="0"/>
              <a:t>Pages pagina : </a:t>
            </a:r>
          </a:p>
          <a:p>
            <a:pPr lvl="5"/>
            <a:r>
              <a:rPr lang="nl-NL" dirty="0" err="1"/>
              <a:t>Admin</a:t>
            </a:r>
            <a:r>
              <a:rPr lang="nl-NL" dirty="0"/>
              <a:t> Map</a:t>
            </a:r>
          </a:p>
          <a:p>
            <a:pPr lvl="5"/>
            <a:r>
              <a:rPr lang="nl-NL" dirty="0" err="1"/>
              <a:t>Index.php</a:t>
            </a:r>
            <a:endParaRPr lang="nl-NL" dirty="0"/>
          </a:p>
          <a:p>
            <a:pPr lvl="5"/>
            <a:r>
              <a:rPr lang="nl-NL" dirty="0" err="1"/>
              <a:t>Login.php</a:t>
            </a:r>
            <a:endParaRPr lang="nl-NL" dirty="0"/>
          </a:p>
          <a:p>
            <a:pPr lvl="5"/>
            <a:r>
              <a:rPr lang="nl-NL" dirty="0" err="1"/>
              <a:t>Product.php</a:t>
            </a:r>
            <a:endParaRPr lang="nl-NL" dirty="0"/>
          </a:p>
          <a:p>
            <a:pPr lvl="5"/>
            <a:r>
              <a:rPr lang="nl-NL" dirty="0" err="1"/>
              <a:t>Products.php</a:t>
            </a:r>
            <a:endParaRPr lang="nl-NL" dirty="0"/>
          </a:p>
          <a:p>
            <a:pPr lvl="5"/>
            <a:r>
              <a:rPr lang="nl-NL" dirty="0" err="1"/>
              <a:t>Register.php</a:t>
            </a:r>
            <a:endParaRPr lang="nl-NL" dirty="0"/>
          </a:p>
          <a:p>
            <a:pPr lvl="5"/>
            <a:r>
              <a:rPr lang="nl-NL" dirty="0" err="1"/>
              <a:t>Removeall.php</a:t>
            </a:r>
            <a:endParaRPr lang="nl-NL" dirty="0"/>
          </a:p>
          <a:p>
            <a:pPr lvl="5"/>
            <a:r>
              <a:rPr lang="nl-NL" dirty="0" err="1"/>
              <a:t>Removefromchart.php</a:t>
            </a:r>
            <a:endParaRPr lang="nl-NL" dirty="0"/>
          </a:p>
          <a:p>
            <a:pPr lvl="5"/>
            <a:r>
              <a:rPr lang="nl-NL" dirty="0"/>
              <a:t>Shopping-</a:t>
            </a:r>
            <a:r>
              <a:rPr lang="nl-NL" dirty="0" err="1"/>
              <a:t>cart.php</a:t>
            </a:r>
            <a:endParaRPr lang="nl-NL" dirty="0"/>
          </a:p>
          <a:p>
            <a:pPr lvl="5"/>
            <a:r>
              <a:rPr lang="nl-NL" dirty="0" err="1"/>
              <a:t>Uitloggen.php</a:t>
            </a:r>
            <a:endParaRPr lang="nl-NL" dirty="0"/>
          </a:p>
          <a:p>
            <a:pPr lvl="5"/>
            <a:r>
              <a:rPr lang="nl-NL" dirty="0" err="1"/>
              <a:t>Updatecart.php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D73461CE-232D-42E1-BE2F-10803E09E63C}"/>
              </a:ext>
            </a:extLst>
          </p:cNvPr>
          <p:cNvSpPr txBox="1">
            <a:spLocks/>
          </p:cNvSpPr>
          <p:nvPr/>
        </p:nvSpPr>
        <p:spPr>
          <a:xfrm>
            <a:off x="5982854" y="2057402"/>
            <a:ext cx="5179291" cy="1156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Includes</a:t>
            </a:r>
            <a:r>
              <a:rPr lang="nl-NL" dirty="0"/>
              <a:t> : </a:t>
            </a:r>
          </a:p>
          <a:p>
            <a:pPr lvl="5"/>
            <a:r>
              <a:rPr lang="nl-NL" dirty="0" err="1"/>
              <a:t>Footer.php</a:t>
            </a:r>
            <a:endParaRPr lang="nl-NL" dirty="0"/>
          </a:p>
          <a:p>
            <a:pPr lvl="5"/>
            <a:r>
              <a:rPr lang="nl-NL" dirty="0" err="1"/>
              <a:t>Header.php</a:t>
            </a:r>
            <a:endParaRPr lang="nl-NL" dirty="0"/>
          </a:p>
          <a:p>
            <a:endParaRPr lang="nl-NL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09E94BF4-5A6E-4F16-B7B0-0124AEF51EEB}"/>
              </a:ext>
            </a:extLst>
          </p:cNvPr>
          <p:cNvSpPr txBox="1">
            <a:spLocks/>
          </p:cNvSpPr>
          <p:nvPr/>
        </p:nvSpPr>
        <p:spPr>
          <a:xfrm>
            <a:off x="5970154" y="3075711"/>
            <a:ext cx="5204690" cy="194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Layout</a:t>
            </a:r>
            <a:r>
              <a:rPr lang="nl-NL" dirty="0"/>
              <a:t>: </a:t>
            </a:r>
          </a:p>
          <a:p>
            <a:pPr lvl="5"/>
            <a:r>
              <a:rPr lang="nl-NL" dirty="0" err="1"/>
              <a:t>Css</a:t>
            </a:r>
            <a:r>
              <a:rPr lang="nl-NL" dirty="0"/>
              <a:t> </a:t>
            </a:r>
          </a:p>
          <a:p>
            <a:pPr lvl="5"/>
            <a:r>
              <a:rPr lang="nl-NL" dirty="0"/>
              <a:t>Fonts</a:t>
            </a:r>
          </a:p>
          <a:p>
            <a:pPr lvl="5"/>
            <a:r>
              <a:rPr lang="nl-NL" dirty="0" err="1"/>
              <a:t>Img</a:t>
            </a:r>
            <a:endParaRPr lang="nl-NL" dirty="0"/>
          </a:p>
          <a:p>
            <a:pPr lvl="5"/>
            <a:r>
              <a:rPr lang="nl-NL" dirty="0" err="1"/>
              <a:t>Js</a:t>
            </a:r>
            <a:endParaRPr lang="nl-NL" dirty="0"/>
          </a:p>
          <a:p>
            <a:pPr lvl="5"/>
            <a:r>
              <a:rPr lang="nl-NL" dirty="0" err="1"/>
              <a:t>Less</a:t>
            </a:r>
            <a:endParaRPr lang="nl-NL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3C04D3D2-CD1D-4710-9B76-3424AC67ABB6}"/>
              </a:ext>
            </a:extLst>
          </p:cNvPr>
          <p:cNvSpPr txBox="1">
            <a:spLocks/>
          </p:cNvSpPr>
          <p:nvPr/>
        </p:nvSpPr>
        <p:spPr>
          <a:xfrm>
            <a:off x="5970154" y="4816764"/>
            <a:ext cx="5204690" cy="19488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Classes: </a:t>
            </a:r>
          </a:p>
          <a:p>
            <a:pPr lvl="5"/>
            <a:r>
              <a:rPr lang="nl-NL" dirty="0" err="1"/>
              <a:t>Cart.php</a:t>
            </a:r>
            <a:r>
              <a:rPr lang="nl-NL" dirty="0"/>
              <a:t> </a:t>
            </a:r>
          </a:p>
          <a:p>
            <a:pPr lvl="5"/>
            <a:r>
              <a:rPr lang="nl-NL" dirty="0" err="1"/>
              <a:t>Config.php</a:t>
            </a:r>
            <a:endParaRPr lang="nl-NL" dirty="0"/>
          </a:p>
          <a:p>
            <a:pPr lvl="5"/>
            <a:r>
              <a:rPr lang="nl-NL" dirty="0" err="1"/>
              <a:t>DB.php</a:t>
            </a:r>
            <a:endParaRPr lang="nl-NL" dirty="0"/>
          </a:p>
          <a:p>
            <a:pPr lvl="5"/>
            <a:r>
              <a:rPr lang="nl-NL" dirty="0" err="1"/>
              <a:t>PageManager.php</a:t>
            </a:r>
            <a:endParaRPr lang="nl-NL" dirty="0"/>
          </a:p>
          <a:p>
            <a:pPr lvl="5"/>
            <a:r>
              <a:rPr lang="nl-NL" dirty="0" err="1"/>
              <a:t>Session.php</a:t>
            </a:r>
            <a:endParaRPr lang="nl-NL" dirty="0"/>
          </a:p>
          <a:p>
            <a:pPr lvl="5"/>
            <a:r>
              <a:rPr lang="nl-NL" dirty="0" err="1"/>
              <a:t>User.php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233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A8821-EF9A-4DE2-ACB9-8A71E93E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Functionaliteiten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BC0AEA-D2C1-4CFA-9D90-BE232623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9027"/>
            <a:ext cx="6510867" cy="3833706"/>
          </a:xfrm>
        </p:spPr>
        <p:txBody>
          <a:bodyPr>
            <a:normAutofit fontScale="62500" lnSpcReduction="20000"/>
          </a:bodyPr>
          <a:lstStyle/>
          <a:p>
            <a:r>
              <a:rPr lang="nl-NL" dirty="0"/>
              <a:t>Sorteren op titel</a:t>
            </a:r>
          </a:p>
          <a:p>
            <a:r>
              <a:rPr lang="nl-NL" dirty="0"/>
              <a:t>Sorteren op prijs</a:t>
            </a:r>
          </a:p>
          <a:p>
            <a:r>
              <a:rPr lang="nl-NL" dirty="0"/>
              <a:t>Producten toevoegen aan winkelwagen</a:t>
            </a:r>
          </a:p>
          <a:p>
            <a:r>
              <a:rPr lang="nl-NL" dirty="0"/>
              <a:t>Product verwijderen uit winkelwagen</a:t>
            </a:r>
          </a:p>
          <a:p>
            <a:r>
              <a:rPr lang="nl-NL" dirty="0"/>
              <a:t>Producten aantal ophogen</a:t>
            </a:r>
          </a:p>
          <a:p>
            <a:r>
              <a:rPr lang="nl-NL" dirty="0"/>
              <a:t>Producten generiek maken, dus 1 product die wordt opgehoogd</a:t>
            </a:r>
          </a:p>
          <a:p>
            <a:r>
              <a:rPr lang="nl-NL" dirty="0"/>
              <a:t>Verzendkosten optie</a:t>
            </a:r>
          </a:p>
          <a:p>
            <a:r>
              <a:rPr lang="nl-NL" dirty="0"/>
              <a:t>Totaalprijs weergeven</a:t>
            </a:r>
          </a:p>
          <a:p>
            <a:r>
              <a:rPr lang="nl-NL" dirty="0"/>
              <a:t>Winkelwagen leegmaken</a:t>
            </a:r>
          </a:p>
          <a:p>
            <a:r>
              <a:rPr lang="nl-NL" dirty="0"/>
              <a:t>Afrekenen </a:t>
            </a:r>
          </a:p>
          <a:p>
            <a:r>
              <a:rPr lang="nl-NL" dirty="0"/>
              <a:t>Taal selecteren voor website weergave</a:t>
            </a:r>
          </a:p>
          <a:p>
            <a:r>
              <a:rPr lang="nl-NL" dirty="0"/>
              <a:t>Account aanmaken</a:t>
            </a:r>
          </a:p>
          <a:p>
            <a:r>
              <a:rPr lang="nl-NL" dirty="0"/>
              <a:t>Account aan database toevoegen</a:t>
            </a:r>
          </a:p>
          <a:p>
            <a:r>
              <a:rPr lang="nl-NL" dirty="0"/>
              <a:t>Inlog/uitloggen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E2CD4A38-0F4F-4897-8A81-AF92D4708260}"/>
              </a:ext>
            </a:extLst>
          </p:cNvPr>
          <p:cNvSpPr txBox="1">
            <a:spLocks/>
          </p:cNvSpPr>
          <p:nvPr/>
        </p:nvSpPr>
        <p:spPr>
          <a:xfrm>
            <a:off x="7120467" y="1949027"/>
            <a:ext cx="4919133" cy="383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dirty="0"/>
              <a:t>Review maken over een product</a:t>
            </a:r>
          </a:p>
          <a:p>
            <a:r>
              <a:rPr lang="nl-NL" sz="1400" dirty="0"/>
              <a:t>Beoordeling geven</a:t>
            </a:r>
          </a:p>
          <a:p>
            <a:r>
              <a:rPr lang="nl-NL" sz="1400" dirty="0"/>
              <a:t>Review plaatsen op website</a:t>
            </a:r>
          </a:p>
          <a:p>
            <a:r>
              <a:rPr lang="nl-NL" sz="1400" dirty="0"/>
              <a:t>Review in database opslaan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187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94B1C-7E12-4B8B-9AB5-A9AFF53D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Admin</a:t>
            </a:r>
            <a:r>
              <a:rPr lang="nl-NL" dirty="0"/>
              <a:t> pagina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F79D21-D589-4C8D-AE8A-392A85AF1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Inlogsysteem</a:t>
            </a:r>
          </a:p>
          <a:p>
            <a:r>
              <a:rPr lang="nl-NL" dirty="0"/>
              <a:t>Pagina management</a:t>
            </a:r>
          </a:p>
          <a:p>
            <a:r>
              <a:rPr lang="nl-NL" dirty="0"/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3101856731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61</TotalTime>
  <Words>182</Words>
  <Application>Microsoft Office PowerPoint</Application>
  <PresentationFormat>Breedbeeld</PresentationFormat>
  <Paragraphs>82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Condensspoor</vt:lpstr>
      <vt:lpstr>Bookstore </vt:lpstr>
      <vt:lpstr>Inleiding</vt:lpstr>
      <vt:lpstr>Gebruikte technieken</vt:lpstr>
      <vt:lpstr>Databasemodel</vt:lpstr>
      <vt:lpstr>Indeling van de website</vt:lpstr>
      <vt:lpstr>Functionaliteiten</vt:lpstr>
      <vt:lpstr>Admin pagina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Bookstore</dc:title>
  <dc:creator>dylan leijten</dc:creator>
  <cp:lastModifiedBy>dylan leijten</cp:lastModifiedBy>
  <cp:revision>7</cp:revision>
  <dcterms:created xsi:type="dcterms:W3CDTF">2017-06-21T20:18:27Z</dcterms:created>
  <dcterms:modified xsi:type="dcterms:W3CDTF">2017-06-22T09:45:23Z</dcterms:modified>
</cp:coreProperties>
</file>