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6" r:id="rId8"/>
    <p:sldId id="264" r:id="rId9"/>
    <p:sldId id="267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88D00-72FC-484F-9331-F3F2D83C2E69}" v="156" dt="2022-01-08T00:27:48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loh" userId="9e33238c6efd8ddd" providerId="LiveId" clId="{7D588D00-72FC-484F-9331-F3F2D83C2E69}"/>
    <pc:docChg chg="undo redo custSel addSld delSld modSld sldOrd">
      <pc:chgData name="dylan loh" userId="9e33238c6efd8ddd" providerId="LiveId" clId="{7D588D00-72FC-484F-9331-F3F2D83C2E69}" dt="2022-01-08T01:16:38.657" v="4914" actId="20577"/>
      <pc:docMkLst>
        <pc:docMk/>
      </pc:docMkLst>
      <pc:sldChg chg="modSp mod">
        <pc:chgData name="dylan loh" userId="9e33238c6efd8ddd" providerId="LiveId" clId="{7D588D00-72FC-484F-9331-F3F2D83C2E69}" dt="2022-01-08T01:01:59.016" v="4851" actId="20577"/>
        <pc:sldMkLst>
          <pc:docMk/>
          <pc:sldMk cId="3480749541" sldId="256"/>
        </pc:sldMkLst>
        <pc:spChg chg="mod">
          <ac:chgData name="dylan loh" userId="9e33238c6efd8ddd" providerId="LiveId" clId="{7D588D00-72FC-484F-9331-F3F2D83C2E69}" dt="2022-01-08T00:38:00.607" v="4233" actId="20577"/>
          <ac:spMkLst>
            <pc:docMk/>
            <pc:sldMk cId="3480749541" sldId="256"/>
            <ac:spMk id="2" creationId="{DB5940D7-015D-4C31-AA27-C1A9DD73E158}"/>
          </ac:spMkLst>
        </pc:spChg>
        <pc:spChg chg="mod">
          <ac:chgData name="dylan loh" userId="9e33238c6efd8ddd" providerId="LiveId" clId="{7D588D00-72FC-484F-9331-F3F2D83C2E69}" dt="2022-01-08T01:01:59.016" v="4851" actId="20577"/>
          <ac:spMkLst>
            <pc:docMk/>
            <pc:sldMk cId="3480749541" sldId="256"/>
            <ac:spMk id="3" creationId="{9E66A2FF-2ACC-4E86-8AA0-E9CFF8D9424D}"/>
          </ac:spMkLst>
        </pc:spChg>
      </pc:sldChg>
      <pc:sldChg chg="modSp mod">
        <pc:chgData name="dylan loh" userId="9e33238c6efd8ddd" providerId="LiveId" clId="{7D588D00-72FC-484F-9331-F3F2D83C2E69}" dt="2022-01-07T21:09:18.380" v="888" actId="1076"/>
        <pc:sldMkLst>
          <pc:docMk/>
          <pc:sldMk cId="4109063967" sldId="257"/>
        </pc:sldMkLst>
        <pc:spChg chg="mod">
          <ac:chgData name="dylan loh" userId="9e33238c6efd8ddd" providerId="LiveId" clId="{7D588D00-72FC-484F-9331-F3F2D83C2E69}" dt="2022-01-07T21:09:13.810" v="887" actId="6549"/>
          <ac:spMkLst>
            <pc:docMk/>
            <pc:sldMk cId="4109063967" sldId="257"/>
            <ac:spMk id="3" creationId="{542416F0-5E86-4381-8A01-828C4107990A}"/>
          </ac:spMkLst>
        </pc:spChg>
        <pc:picChg chg="mod">
          <ac:chgData name="dylan loh" userId="9e33238c6efd8ddd" providerId="LiveId" clId="{7D588D00-72FC-484F-9331-F3F2D83C2E69}" dt="2022-01-07T21:09:18.380" v="888" actId="1076"/>
          <ac:picMkLst>
            <pc:docMk/>
            <pc:sldMk cId="4109063967" sldId="257"/>
            <ac:picMk id="27" creationId="{7E9B7BE3-BA31-45D8-B9C3-4978450D9446}"/>
          </ac:picMkLst>
        </pc:picChg>
      </pc:sldChg>
      <pc:sldChg chg="addSp modSp mod">
        <pc:chgData name="dylan loh" userId="9e33238c6efd8ddd" providerId="LiveId" clId="{7D588D00-72FC-484F-9331-F3F2D83C2E69}" dt="2022-01-07T21:46:15.896" v="2140" actId="15"/>
        <pc:sldMkLst>
          <pc:docMk/>
          <pc:sldMk cId="496398079" sldId="258"/>
        </pc:sldMkLst>
        <pc:spChg chg="mod">
          <ac:chgData name="dylan loh" userId="9e33238c6efd8ddd" providerId="LiveId" clId="{7D588D00-72FC-484F-9331-F3F2D83C2E69}" dt="2022-01-07T20:31:51.614" v="25" actId="20577"/>
          <ac:spMkLst>
            <pc:docMk/>
            <pc:sldMk cId="496398079" sldId="258"/>
            <ac:spMk id="2" creationId="{E2ECDF42-F0A5-4F5D-8D10-0E141DB296DF}"/>
          </ac:spMkLst>
        </pc:spChg>
        <pc:spChg chg="mod">
          <ac:chgData name="dylan loh" userId="9e33238c6efd8ddd" providerId="LiveId" clId="{7D588D00-72FC-484F-9331-F3F2D83C2E69}" dt="2022-01-07T21:46:15.896" v="2140" actId="15"/>
          <ac:spMkLst>
            <pc:docMk/>
            <pc:sldMk cId="496398079" sldId="258"/>
            <ac:spMk id="3" creationId="{C98DE056-70C3-4133-A3B2-2DD21954D38D}"/>
          </ac:spMkLst>
        </pc:spChg>
        <pc:picChg chg="add mod">
          <ac:chgData name="dylan loh" userId="9e33238c6efd8ddd" providerId="LiveId" clId="{7D588D00-72FC-484F-9331-F3F2D83C2E69}" dt="2022-01-07T20:36:37.141" v="255" actId="1076"/>
          <ac:picMkLst>
            <pc:docMk/>
            <pc:sldMk cId="496398079" sldId="258"/>
            <ac:picMk id="5" creationId="{61745F6A-A610-4E55-8F17-23D58DC738D9}"/>
          </ac:picMkLst>
        </pc:picChg>
      </pc:sldChg>
      <pc:sldChg chg="addSp modSp new mod setBg">
        <pc:chgData name="dylan loh" userId="9e33238c6efd8ddd" providerId="LiveId" clId="{7D588D00-72FC-484F-9331-F3F2D83C2E69}" dt="2022-01-08T01:16:38.657" v="4914" actId="20577"/>
        <pc:sldMkLst>
          <pc:docMk/>
          <pc:sldMk cId="2612977980" sldId="259"/>
        </pc:sldMkLst>
        <pc:spChg chg="mod">
          <ac:chgData name="dylan loh" userId="9e33238c6efd8ddd" providerId="LiveId" clId="{7D588D00-72FC-484F-9331-F3F2D83C2E69}" dt="2022-01-07T20:38:16.839" v="285" actId="20577"/>
          <ac:spMkLst>
            <pc:docMk/>
            <pc:sldMk cId="2612977980" sldId="259"/>
            <ac:spMk id="2" creationId="{837B442D-1B18-4FF1-85D7-B53F64AC0EA5}"/>
          </ac:spMkLst>
        </pc:spChg>
        <pc:spChg chg="mod">
          <ac:chgData name="dylan loh" userId="9e33238c6efd8ddd" providerId="LiveId" clId="{7D588D00-72FC-484F-9331-F3F2D83C2E69}" dt="2022-01-08T01:16:38.657" v="4914" actId="20577"/>
          <ac:spMkLst>
            <pc:docMk/>
            <pc:sldMk cId="2612977980" sldId="259"/>
            <ac:spMk id="3" creationId="{5E22E779-C483-475D-B6C4-2A1CEBC03163}"/>
          </ac:spMkLst>
        </pc:spChg>
        <pc:spChg chg="add">
          <ac:chgData name="dylan loh" userId="9e33238c6efd8ddd" providerId="LiveId" clId="{7D588D00-72FC-484F-9331-F3F2D83C2E69}" dt="2022-01-07T20:38:02.641" v="257" actId="26606"/>
          <ac:spMkLst>
            <pc:docMk/>
            <pc:sldMk cId="2612977980" sldId="259"/>
            <ac:spMk id="8" creationId="{1B15ED52-F352-441B-82BF-E0EA34836D08}"/>
          </ac:spMkLst>
        </pc:spChg>
        <pc:spChg chg="add">
          <ac:chgData name="dylan loh" userId="9e33238c6efd8ddd" providerId="LiveId" clId="{7D588D00-72FC-484F-9331-F3F2D83C2E69}" dt="2022-01-07T20:38:02.641" v="257" actId="26606"/>
          <ac:spMkLst>
            <pc:docMk/>
            <pc:sldMk cId="2612977980" sldId="259"/>
            <ac:spMk id="10" creationId="{3B2E3793-BFE6-45A2-9B7B-E18844431C99}"/>
          </ac:spMkLst>
        </pc:spChg>
        <pc:spChg chg="add">
          <ac:chgData name="dylan loh" userId="9e33238c6efd8ddd" providerId="LiveId" clId="{7D588D00-72FC-484F-9331-F3F2D83C2E69}" dt="2022-01-07T20:38:02.641" v="257" actId="26606"/>
          <ac:spMkLst>
            <pc:docMk/>
            <pc:sldMk cId="2612977980" sldId="259"/>
            <ac:spMk id="12" creationId="{BC4C4868-CB8F-4AF9-9CDB-8108F2C19B67}"/>
          </ac:spMkLst>
        </pc:spChg>
        <pc:spChg chg="add">
          <ac:chgData name="dylan loh" userId="9e33238c6efd8ddd" providerId="LiveId" clId="{7D588D00-72FC-484F-9331-F3F2D83C2E69}" dt="2022-01-07T20:38:02.641" v="257" actId="26606"/>
          <ac:spMkLst>
            <pc:docMk/>
            <pc:sldMk cId="2612977980" sldId="259"/>
            <ac:spMk id="14" creationId="{375E0459-6403-40CD-989D-56A4407CA12E}"/>
          </ac:spMkLst>
        </pc:spChg>
        <pc:spChg chg="add">
          <ac:chgData name="dylan loh" userId="9e33238c6efd8ddd" providerId="LiveId" clId="{7D588D00-72FC-484F-9331-F3F2D83C2E69}" dt="2022-01-07T20:38:02.641" v="257" actId="26606"/>
          <ac:spMkLst>
            <pc:docMk/>
            <pc:sldMk cId="2612977980" sldId="259"/>
            <ac:spMk id="16" creationId="{53E5B1A8-3AC9-4BD1-9BBC-78CA94F2D1BA}"/>
          </ac:spMkLst>
        </pc:spChg>
      </pc:sldChg>
      <pc:sldChg chg="addSp delSp modSp new del mod setBg">
        <pc:chgData name="dylan loh" userId="9e33238c6efd8ddd" providerId="LiveId" clId="{7D588D00-72FC-484F-9331-F3F2D83C2E69}" dt="2022-01-07T21:40:11.977" v="1984" actId="2696"/>
        <pc:sldMkLst>
          <pc:docMk/>
          <pc:sldMk cId="1437572957" sldId="260"/>
        </pc:sldMkLst>
        <pc:spChg chg="mod">
          <ac:chgData name="dylan loh" userId="9e33238c6efd8ddd" providerId="LiveId" clId="{7D588D00-72FC-484F-9331-F3F2D83C2E69}" dt="2022-01-07T21:33:18.880" v="1872" actId="26606"/>
          <ac:spMkLst>
            <pc:docMk/>
            <pc:sldMk cId="1437572957" sldId="260"/>
            <ac:spMk id="2" creationId="{ECD42333-DB7A-4B50-AB46-245BE247185D}"/>
          </ac:spMkLst>
        </pc:spChg>
        <pc:spChg chg="add del mod">
          <ac:chgData name="dylan loh" userId="9e33238c6efd8ddd" providerId="LiveId" clId="{7D588D00-72FC-484F-9331-F3F2D83C2E69}" dt="2022-01-07T21:33:18.893" v="1873" actId="26606"/>
          <ac:spMkLst>
            <pc:docMk/>
            <pc:sldMk cId="1437572957" sldId="260"/>
            <ac:spMk id="3" creationId="{0E7D925C-B3B6-4EE5-8E1B-F1AA4DE7F071}"/>
          </ac:spMkLst>
        </pc:spChg>
        <pc:spChg chg="add del">
          <ac:chgData name="dylan loh" userId="9e33238c6efd8ddd" providerId="LiveId" clId="{7D588D00-72FC-484F-9331-F3F2D83C2E69}" dt="2022-01-07T21:33:18.893" v="1873" actId="26606"/>
          <ac:spMkLst>
            <pc:docMk/>
            <pc:sldMk cId="1437572957" sldId="260"/>
            <ac:spMk id="8" creationId="{1B15ED52-F352-441B-82BF-E0EA34836D08}"/>
          </ac:spMkLst>
        </pc:spChg>
        <pc:spChg chg="add del">
          <ac:chgData name="dylan loh" userId="9e33238c6efd8ddd" providerId="LiveId" clId="{7D588D00-72FC-484F-9331-F3F2D83C2E69}" dt="2022-01-07T21:33:18.893" v="1873" actId="26606"/>
          <ac:spMkLst>
            <pc:docMk/>
            <pc:sldMk cId="1437572957" sldId="260"/>
            <ac:spMk id="10" creationId="{3B2E3793-BFE6-45A2-9B7B-E18844431C99}"/>
          </ac:spMkLst>
        </pc:spChg>
        <pc:spChg chg="add del">
          <ac:chgData name="dylan loh" userId="9e33238c6efd8ddd" providerId="LiveId" clId="{7D588D00-72FC-484F-9331-F3F2D83C2E69}" dt="2022-01-07T21:19:45.005" v="1619" actId="22"/>
          <ac:spMkLst>
            <pc:docMk/>
            <pc:sldMk cId="1437572957" sldId="260"/>
            <ac:spMk id="11" creationId="{908CAF26-A9AA-42E8-8CE6-A68DBA257473}"/>
          </ac:spMkLst>
        </pc:spChg>
        <pc:spChg chg="add del">
          <ac:chgData name="dylan loh" userId="9e33238c6efd8ddd" providerId="LiveId" clId="{7D588D00-72FC-484F-9331-F3F2D83C2E69}" dt="2022-01-07T21:33:18.893" v="1873" actId="26606"/>
          <ac:spMkLst>
            <pc:docMk/>
            <pc:sldMk cId="1437572957" sldId="260"/>
            <ac:spMk id="12" creationId="{BC4C4868-CB8F-4AF9-9CDB-8108F2C19B67}"/>
          </ac:spMkLst>
        </pc:spChg>
        <pc:spChg chg="add del">
          <ac:chgData name="dylan loh" userId="9e33238c6efd8ddd" providerId="LiveId" clId="{7D588D00-72FC-484F-9331-F3F2D83C2E69}" dt="2022-01-07T21:33:18.893" v="1873" actId="26606"/>
          <ac:spMkLst>
            <pc:docMk/>
            <pc:sldMk cId="1437572957" sldId="260"/>
            <ac:spMk id="14" creationId="{375E0459-6403-40CD-989D-56A4407CA12E}"/>
          </ac:spMkLst>
        </pc:spChg>
        <pc:spChg chg="add del">
          <ac:chgData name="dylan loh" userId="9e33238c6efd8ddd" providerId="LiveId" clId="{7D588D00-72FC-484F-9331-F3F2D83C2E69}" dt="2022-01-07T21:33:18.893" v="1873" actId="26606"/>
          <ac:spMkLst>
            <pc:docMk/>
            <pc:sldMk cId="1437572957" sldId="260"/>
            <ac:spMk id="16" creationId="{53E5B1A8-3AC9-4BD1-9BBC-78CA94F2D1BA}"/>
          </ac:spMkLst>
        </pc:spChg>
        <pc:spChg chg="add del">
          <ac:chgData name="dylan loh" userId="9e33238c6efd8ddd" providerId="LiveId" clId="{7D588D00-72FC-484F-9331-F3F2D83C2E69}" dt="2022-01-07T21:33:18.880" v="1872" actId="26606"/>
          <ac:spMkLst>
            <pc:docMk/>
            <pc:sldMk cId="1437572957" sldId="260"/>
            <ac:spMk id="21" creationId="{922F19F4-FE70-43DC-856F-2CE5F521DC48}"/>
          </ac:spMkLst>
        </pc:spChg>
        <pc:spChg chg="add del">
          <ac:chgData name="dylan loh" userId="9e33238c6efd8ddd" providerId="LiveId" clId="{7D588D00-72FC-484F-9331-F3F2D83C2E69}" dt="2022-01-07T21:33:18.880" v="1872" actId="26606"/>
          <ac:spMkLst>
            <pc:docMk/>
            <pc:sldMk cId="1437572957" sldId="260"/>
            <ac:spMk id="28" creationId="{D5B0017B-2ECA-49AF-B397-DC140825DF8D}"/>
          </ac:spMkLst>
        </pc:spChg>
        <pc:spChg chg="add del">
          <ac:chgData name="dylan loh" userId="9e33238c6efd8ddd" providerId="LiveId" clId="{7D588D00-72FC-484F-9331-F3F2D83C2E69}" dt="2022-01-07T21:33:18.880" v="1872" actId="26606"/>
          <ac:spMkLst>
            <pc:docMk/>
            <pc:sldMk cId="1437572957" sldId="260"/>
            <ac:spMk id="30" creationId="{395ECC94-3D5E-46A7-A7A1-DE807E1563B4}"/>
          </ac:spMkLst>
        </pc:spChg>
        <pc:spChg chg="add del">
          <ac:chgData name="dylan loh" userId="9e33238c6efd8ddd" providerId="LiveId" clId="{7D588D00-72FC-484F-9331-F3F2D83C2E69}" dt="2022-01-07T21:33:18.880" v="1872" actId="26606"/>
          <ac:spMkLst>
            <pc:docMk/>
            <pc:sldMk cId="1437572957" sldId="260"/>
            <ac:spMk id="32" creationId="{7E549738-9961-462D-81B7-4A7A44691102}"/>
          </ac:spMkLst>
        </pc:spChg>
        <pc:spChg chg="add">
          <ac:chgData name="dylan loh" userId="9e33238c6efd8ddd" providerId="LiveId" clId="{7D588D00-72FC-484F-9331-F3F2D83C2E69}" dt="2022-01-07T21:33:18.893" v="1873" actId="26606"/>
          <ac:spMkLst>
            <pc:docMk/>
            <pc:sldMk cId="1437572957" sldId="260"/>
            <ac:spMk id="36" creationId="{1B15ED52-F352-441B-82BF-E0EA34836D08}"/>
          </ac:spMkLst>
        </pc:spChg>
        <pc:spChg chg="add">
          <ac:chgData name="dylan loh" userId="9e33238c6efd8ddd" providerId="LiveId" clId="{7D588D00-72FC-484F-9331-F3F2D83C2E69}" dt="2022-01-07T21:33:18.893" v="1873" actId="26606"/>
          <ac:spMkLst>
            <pc:docMk/>
            <pc:sldMk cId="1437572957" sldId="260"/>
            <ac:spMk id="37" creationId="{3B2E3793-BFE6-45A2-9B7B-E18844431C99}"/>
          </ac:spMkLst>
        </pc:spChg>
        <pc:spChg chg="add">
          <ac:chgData name="dylan loh" userId="9e33238c6efd8ddd" providerId="LiveId" clId="{7D588D00-72FC-484F-9331-F3F2D83C2E69}" dt="2022-01-07T21:33:18.893" v="1873" actId="26606"/>
          <ac:spMkLst>
            <pc:docMk/>
            <pc:sldMk cId="1437572957" sldId="260"/>
            <ac:spMk id="38" creationId="{BC4C4868-CB8F-4AF9-9CDB-8108F2C19B67}"/>
          </ac:spMkLst>
        </pc:spChg>
        <pc:spChg chg="add">
          <ac:chgData name="dylan loh" userId="9e33238c6efd8ddd" providerId="LiveId" clId="{7D588D00-72FC-484F-9331-F3F2D83C2E69}" dt="2022-01-07T21:33:18.893" v="1873" actId="26606"/>
          <ac:spMkLst>
            <pc:docMk/>
            <pc:sldMk cId="1437572957" sldId="260"/>
            <ac:spMk id="39" creationId="{375E0459-6403-40CD-989D-56A4407CA12E}"/>
          </ac:spMkLst>
        </pc:spChg>
        <pc:spChg chg="add">
          <ac:chgData name="dylan loh" userId="9e33238c6efd8ddd" providerId="LiveId" clId="{7D588D00-72FC-484F-9331-F3F2D83C2E69}" dt="2022-01-07T21:33:18.893" v="1873" actId="26606"/>
          <ac:spMkLst>
            <pc:docMk/>
            <pc:sldMk cId="1437572957" sldId="260"/>
            <ac:spMk id="40" creationId="{53E5B1A8-3AC9-4BD1-9BBC-78CA94F2D1BA}"/>
          </ac:spMkLst>
        </pc:spChg>
        <pc:grpChg chg="add del">
          <ac:chgData name="dylan loh" userId="9e33238c6efd8ddd" providerId="LiveId" clId="{7D588D00-72FC-484F-9331-F3F2D83C2E69}" dt="2022-01-07T21:33:18.880" v="1872" actId="26606"/>
          <ac:grpSpMkLst>
            <pc:docMk/>
            <pc:sldMk cId="1437572957" sldId="260"/>
            <ac:grpSpMk id="23" creationId="{AE1C45F0-260A-458C-96ED-C1F6D2151219}"/>
          </ac:grpSpMkLst>
        </pc:grpChg>
        <pc:graphicFrameChg chg="add del mod">
          <ac:chgData name="dylan loh" userId="9e33238c6efd8ddd" providerId="LiveId" clId="{7D588D00-72FC-484F-9331-F3F2D83C2E69}" dt="2022-01-07T21:31:57.236" v="1861" actId="26606"/>
          <ac:graphicFrameMkLst>
            <pc:docMk/>
            <pc:sldMk cId="1437572957" sldId="260"/>
            <ac:graphicFrameMk id="18" creationId="{FBF4B949-A2B4-42B0-AC3C-80B17EA0295A}"/>
          </ac:graphicFrameMkLst>
        </pc:graphicFrameChg>
        <pc:graphicFrameChg chg="add mod">
          <ac:chgData name="dylan loh" userId="9e33238c6efd8ddd" providerId="LiveId" clId="{7D588D00-72FC-484F-9331-F3F2D83C2E69}" dt="2022-01-07T21:39:56.257" v="1977"/>
          <ac:graphicFrameMkLst>
            <pc:docMk/>
            <pc:sldMk cId="1437572957" sldId="260"/>
            <ac:graphicFrameMk id="41" creationId="{8D243AD3-74F9-45AA-97F2-7757A2F25E7E}"/>
          </ac:graphicFrameMkLst>
        </pc:graphicFrameChg>
        <pc:picChg chg="add del mod">
          <ac:chgData name="dylan loh" userId="9e33238c6efd8ddd" providerId="LiveId" clId="{7D588D00-72FC-484F-9331-F3F2D83C2E69}" dt="2022-01-07T21:33:23.195" v="1874" actId="21"/>
          <ac:picMkLst>
            <pc:docMk/>
            <pc:sldMk cId="1437572957" sldId="260"/>
            <ac:picMk id="6" creationId="{0415A568-A80F-443B-99D6-D009D62996A5}"/>
          </ac:picMkLst>
        </pc:picChg>
        <pc:picChg chg="add del mod">
          <ac:chgData name="dylan loh" userId="9e33238c6efd8ddd" providerId="LiveId" clId="{7D588D00-72FC-484F-9331-F3F2D83C2E69}" dt="2022-01-07T21:33:28.078" v="1877" actId="21"/>
          <ac:picMkLst>
            <pc:docMk/>
            <pc:sldMk cId="1437572957" sldId="260"/>
            <ac:picMk id="9" creationId="{B1F71596-EC29-40BE-9570-F882766A4D56}"/>
          </ac:picMkLst>
        </pc:picChg>
        <pc:picChg chg="add mod">
          <ac:chgData name="dylan loh" userId="9e33238c6efd8ddd" providerId="LiveId" clId="{7D588D00-72FC-484F-9331-F3F2D83C2E69}" dt="2022-01-07T21:38:10.131" v="1963" actId="1076"/>
          <ac:picMkLst>
            <pc:docMk/>
            <pc:sldMk cId="1437572957" sldId="260"/>
            <ac:picMk id="31" creationId="{BB2FE406-9DAC-45A9-9A63-3D2E03774674}"/>
          </ac:picMkLst>
        </pc:picChg>
        <pc:cxnChg chg="add del">
          <ac:chgData name="dylan loh" userId="9e33238c6efd8ddd" providerId="LiveId" clId="{7D588D00-72FC-484F-9331-F3F2D83C2E69}" dt="2022-01-07T21:33:18.880" v="1872" actId="26606"/>
          <ac:cxnSpMkLst>
            <pc:docMk/>
            <pc:sldMk cId="1437572957" sldId="260"/>
            <ac:cxnSpMk id="34" creationId="{6CF1BAF6-AD41-4082-B212-8A1F9A2E8779}"/>
          </ac:cxnSpMkLst>
        </pc:cxnChg>
      </pc:sldChg>
      <pc:sldChg chg="add del">
        <pc:chgData name="dylan loh" userId="9e33238c6efd8ddd" providerId="LiveId" clId="{7D588D00-72FC-484F-9331-F3F2D83C2E69}" dt="2022-01-07T21:02:19.536" v="821" actId="2696"/>
        <pc:sldMkLst>
          <pc:docMk/>
          <pc:sldMk cId="3924342595" sldId="260"/>
        </pc:sldMkLst>
      </pc:sldChg>
      <pc:sldChg chg="addSp delSp modSp add mod">
        <pc:chgData name="dylan loh" userId="9e33238c6efd8ddd" providerId="LiveId" clId="{7D588D00-72FC-484F-9331-F3F2D83C2E69}" dt="2022-01-07T22:03:12.399" v="2685" actId="20577"/>
        <pc:sldMkLst>
          <pc:docMk/>
          <pc:sldMk cId="690109010" sldId="261"/>
        </pc:sldMkLst>
        <pc:spChg chg="mod">
          <ac:chgData name="dylan loh" userId="9e33238c6efd8ddd" providerId="LiveId" clId="{7D588D00-72FC-484F-9331-F3F2D83C2E69}" dt="2022-01-07T22:03:12.399" v="2685" actId="20577"/>
          <ac:spMkLst>
            <pc:docMk/>
            <pc:sldMk cId="690109010" sldId="261"/>
            <ac:spMk id="2" creationId="{ECD42333-DB7A-4B50-AB46-245BE247185D}"/>
          </ac:spMkLst>
        </pc:spChg>
        <pc:spChg chg="del mod">
          <ac:chgData name="dylan loh" userId="9e33238c6efd8ddd" providerId="LiveId" clId="{7D588D00-72FC-484F-9331-F3F2D83C2E69}" dt="2022-01-07T21:33:30.398" v="1878"/>
          <ac:spMkLst>
            <pc:docMk/>
            <pc:sldMk cId="690109010" sldId="261"/>
            <ac:spMk id="3" creationId="{0E7D925C-B3B6-4EE5-8E1B-F1AA4DE7F071}"/>
          </ac:spMkLst>
        </pc:spChg>
        <pc:spChg chg="add del mod">
          <ac:chgData name="dylan loh" userId="9e33238c6efd8ddd" providerId="LiveId" clId="{7D588D00-72FC-484F-9331-F3F2D83C2E69}" dt="2022-01-07T21:45:04.736" v="2037" actId="255"/>
          <ac:spMkLst>
            <pc:docMk/>
            <pc:sldMk cId="690109010" sldId="261"/>
            <ac:spMk id="5" creationId="{2B885903-3F14-44E9-9FEB-1A5BC5F13CC9}"/>
          </ac:spMkLst>
        </pc:spChg>
        <pc:spChg chg="add del">
          <ac:chgData name="dylan loh" userId="9e33238c6efd8ddd" providerId="LiveId" clId="{7D588D00-72FC-484F-9331-F3F2D83C2E69}" dt="2022-01-07T21:42:42.316" v="2000" actId="26606"/>
          <ac:spMkLst>
            <pc:docMk/>
            <pc:sldMk cId="690109010" sldId="261"/>
            <ac:spMk id="8" creationId="{1B15ED52-F352-441B-82BF-E0EA34836D08}"/>
          </ac:spMkLst>
        </pc:spChg>
        <pc:spChg chg="add del">
          <ac:chgData name="dylan loh" userId="9e33238c6efd8ddd" providerId="LiveId" clId="{7D588D00-72FC-484F-9331-F3F2D83C2E69}" dt="2022-01-07T21:42:42.316" v="2000" actId="26606"/>
          <ac:spMkLst>
            <pc:docMk/>
            <pc:sldMk cId="690109010" sldId="261"/>
            <ac:spMk id="10" creationId="{3B2E3793-BFE6-45A2-9B7B-E18844431C99}"/>
          </ac:spMkLst>
        </pc:spChg>
        <pc:spChg chg="add del">
          <ac:chgData name="dylan loh" userId="9e33238c6efd8ddd" providerId="LiveId" clId="{7D588D00-72FC-484F-9331-F3F2D83C2E69}" dt="2022-01-07T21:42:42.316" v="2000" actId="26606"/>
          <ac:spMkLst>
            <pc:docMk/>
            <pc:sldMk cId="690109010" sldId="261"/>
            <ac:spMk id="12" creationId="{BC4C4868-CB8F-4AF9-9CDB-8108F2C19B67}"/>
          </ac:spMkLst>
        </pc:spChg>
        <pc:spChg chg="add del">
          <ac:chgData name="dylan loh" userId="9e33238c6efd8ddd" providerId="LiveId" clId="{7D588D00-72FC-484F-9331-F3F2D83C2E69}" dt="2022-01-07T21:42:42.316" v="2000" actId="26606"/>
          <ac:spMkLst>
            <pc:docMk/>
            <pc:sldMk cId="690109010" sldId="261"/>
            <ac:spMk id="14" creationId="{375E0459-6403-40CD-989D-56A4407CA12E}"/>
          </ac:spMkLst>
        </pc:spChg>
        <pc:spChg chg="add del">
          <ac:chgData name="dylan loh" userId="9e33238c6efd8ddd" providerId="LiveId" clId="{7D588D00-72FC-484F-9331-F3F2D83C2E69}" dt="2022-01-07T21:42:42.316" v="2000" actId="26606"/>
          <ac:spMkLst>
            <pc:docMk/>
            <pc:sldMk cId="690109010" sldId="261"/>
            <ac:spMk id="16" creationId="{53E5B1A8-3AC9-4BD1-9BBC-78CA94F2D1BA}"/>
          </ac:spMkLst>
        </pc:spChg>
        <pc:spChg chg="add del">
          <ac:chgData name="dylan loh" userId="9e33238c6efd8ddd" providerId="LiveId" clId="{7D588D00-72FC-484F-9331-F3F2D83C2E69}" dt="2022-01-07T21:41:46.173" v="1994" actId="26606"/>
          <ac:spMkLst>
            <pc:docMk/>
            <pc:sldMk cId="690109010" sldId="261"/>
            <ac:spMk id="21" creationId="{385E1BDC-A9B0-4A87-82E3-F3187F69A802}"/>
          </ac:spMkLst>
        </pc:spChg>
        <pc:spChg chg="add del">
          <ac:chgData name="dylan loh" userId="9e33238c6efd8ddd" providerId="LiveId" clId="{7D588D00-72FC-484F-9331-F3F2D83C2E69}" dt="2022-01-07T21:41:46.173" v="1994" actId="26606"/>
          <ac:spMkLst>
            <pc:docMk/>
            <pc:sldMk cId="690109010" sldId="261"/>
            <ac:spMk id="23" creationId="{0990C621-3B8B-4820-8328-D47EF7CE823C}"/>
          </ac:spMkLst>
        </pc:spChg>
        <pc:spChg chg="add del">
          <ac:chgData name="dylan loh" userId="9e33238c6efd8ddd" providerId="LiveId" clId="{7D588D00-72FC-484F-9331-F3F2D83C2E69}" dt="2022-01-07T21:41:46.173" v="1994" actId="26606"/>
          <ac:spMkLst>
            <pc:docMk/>
            <pc:sldMk cId="690109010" sldId="261"/>
            <ac:spMk id="25" creationId="{C1A2385B-1D2A-4E17-84FA-6CB7F0AAE473}"/>
          </ac:spMkLst>
        </pc:spChg>
        <pc:spChg chg="add del">
          <ac:chgData name="dylan loh" userId="9e33238c6efd8ddd" providerId="LiveId" clId="{7D588D00-72FC-484F-9331-F3F2D83C2E69}" dt="2022-01-07T21:41:46.173" v="1994" actId="26606"/>
          <ac:spMkLst>
            <pc:docMk/>
            <pc:sldMk cId="690109010" sldId="261"/>
            <ac:spMk id="27" creationId="{5E791F2F-79DB-4CC0-9FA1-001E3E91E8B7}"/>
          </ac:spMkLst>
        </pc:spChg>
        <pc:spChg chg="add del">
          <ac:chgData name="dylan loh" userId="9e33238c6efd8ddd" providerId="LiveId" clId="{7D588D00-72FC-484F-9331-F3F2D83C2E69}" dt="2022-01-07T21:41:53.130" v="1996" actId="26606"/>
          <ac:spMkLst>
            <pc:docMk/>
            <pc:sldMk cId="690109010" sldId="261"/>
            <ac:spMk id="29" creationId="{5F24A71D-C0A9-49AC-B2D1-5A9EA2BD383E}"/>
          </ac:spMkLst>
        </pc:spChg>
        <pc:spChg chg="add del">
          <ac:chgData name="dylan loh" userId="9e33238c6efd8ddd" providerId="LiveId" clId="{7D588D00-72FC-484F-9331-F3F2D83C2E69}" dt="2022-01-07T21:41:53.130" v="1996" actId="26606"/>
          <ac:spMkLst>
            <pc:docMk/>
            <pc:sldMk cId="690109010" sldId="261"/>
            <ac:spMk id="30" creationId="{D4993743-B10A-433C-9996-3035D2C3ABC6}"/>
          </ac:spMkLst>
        </pc:spChg>
        <pc:spChg chg="add del">
          <ac:chgData name="dylan loh" userId="9e33238c6efd8ddd" providerId="LiveId" clId="{7D588D00-72FC-484F-9331-F3F2D83C2E69}" dt="2022-01-07T21:41:53.130" v="1996" actId="26606"/>
          <ac:spMkLst>
            <pc:docMk/>
            <pc:sldMk cId="690109010" sldId="261"/>
            <ac:spMk id="31" creationId="{14280C55-570C-4284-9850-B2BA33DB6726}"/>
          </ac:spMkLst>
        </pc:spChg>
        <pc:spChg chg="add del">
          <ac:chgData name="dylan loh" userId="9e33238c6efd8ddd" providerId="LiveId" clId="{7D588D00-72FC-484F-9331-F3F2D83C2E69}" dt="2022-01-07T21:41:53.130" v="1996" actId="26606"/>
          <ac:spMkLst>
            <pc:docMk/>
            <pc:sldMk cId="690109010" sldId="261"/>
            <ac:spMk id="32" creationId="{BB3B8946-A0AA-42D4-8A24-639DC6EA170E}"/>
          </ac:spMkLst>
        </pc:spChg>
        <pc:spChg chg="add del">
          <ac:chgData name="dylan loh" userId="9e33238c6efd8ddd" providerId="LiveId" clId="{7D588D00-72FC-484F-9331-F3F2D83C2E69}" dt="2022-01-07T21:41:53.130" v="1996" actId="26606"/>
          <ac:spMkLst>
            <pc:docMk/>
            <pc:sldMk cId="690109010" sldId="261"/>
            <ac:spMk id="33" creationId="{AB1038E6-06EF-4DCB-B52E-D3825C50F7C6}"/>
          </ac:spMkLst>
        </pc:spChg>
        <pc:spChg chg="add del">
          <ac:chgData name="dylan loh" userId="9e33238c6efd8ddd" providerId="LiveId" clId="{7D588D00-72FC-484F-9331-F3F2D83C2E69}" dt="2022-01-07T21:41:53.130" v="1996" actId="26606"/>
          <ac:spMkLst>
            <pc:docMk/>
            <pc:sldMk cId="690109010" sldId="261"/>
            <ac:spMk id="34" creationId="{5C7EF35C-8B7D-4026-8F09-8B2B2250579B}"/>
          </ac:spMkLst>
        </pc:spChg>
        <pc:spChg chg="add del">
          <ac:chgData name="dylan loh" userId="9e33238c6efd8ddd" providerId="LiveId" clId="{7D588D00-72FC-484F-9331-F3F2D83C2E69}" dt="2022-01-07T21:42:05.954" v="1998" actId="26606"/>
          <ac:spMkLst>
            <pc:docMk/>
            <pc:sldMk cId="690109010" sldId="261"/>
            <ac:spMk id="36" creationId="{1B15ED52-F352-441B-82BF-E0EA34836D08}"/>
          </ac:spMkLst>
        </pc:spChg>
        <pc:spChg chg="add del">
          <ac:chgData name="dylan loh" userId="9e33238c6efd8ddd" providerId="LiveId" clId="{7D588D00-72FC-484F-9331-F3F2D83C2E69}" dt="2022-01-07T21:42:05.954" v="1998" actId="26606"/>
          <ac:spMkLst>
            <pc:docMk/>
            <pc:sldMk cId="690109010" sldId="261"/>
            <ac:spMk id="37" creationId="{3B2E3793-BFE6-45A2-9B7B-E18844431C99}"/>
          </ac:spMkLst>
        </pc:spChg>
        <pc:spChg chg="add del">
          <ac:chgData name="dylan loh" userId="9e33238c6efd8ddd" providerId="LiveId" clId="{7D588D00-72FC-484F-9331-F3F2D83C2E69}" dt="2022-01-07T21:42:05.954" v="1998" actId="26606"/>
          <ac:spMkLst>
            <pc:docMk/>
            <pc:sldMk cId="690109010" sldId="261"/>
            <ac:spMk id="38" creationId="{BC4C4868-CB8F-4AF9-9CDB-8108F2C19B67}"/>
          </ac:spMkLst>
        </pc:spChg>
        <pc:spChg chg="add del">
          <ac:chgData name="dylan loh" userId="9e33238c6efd8ddd" providerId="LiveId" clId="{7D588D00-72FC-484F-9331-F3F2D83C2E69}" dt="2022-01-07T21:42:05.954" v="1998" actId="26606"/>
          <ac:spMkLst>
            <pc:docMk/>
            <pc:sldMk cId="690109010" sldId="261"/>
            <ac:spMk id="39" creationId="{375E0459-6403-40CD-989D-56A4407CA12E}"/>
          </ac:spMkLst>
        </pc:spChg>
        <pc:spChg chg="add del">
          <ac:chgData name="dylan loh" userId="9e33238c6efd8ddd" providerId="LiveId" clId="{7D588D00-72FC-484F-9331-F3F2D83C2E69}" dt="2022-01-07T21:42:05.954" v="1998" actId="26606"/>
          <ac:spMkLst>
            <pc:docMk/>
            <pc:sldMk cId="690109010" sldId="261"/>
            <ac:spMk id="40" creationId="{53E5B1A8-3AC9-4BD1-9BBC-78CA94F2D1BA}"/>
          </ac:spMkLst>
        </pc:spChg>
        <pc:spChg chg="add mod">
          <ac:chgData name="dylan loh" userId="9e33238c6efd8ddd" providerId="LiveId" clId="{7D588D00-72FC-484F-9331-F3F2D83C2E69}" dt="2022-01-07T21:45:50.256" v="2116" actId="33524"/>
          <ac:spMkLst>
            <pc:docMk/>
            <pc:sldMk cId="690109010" sldId="261"/>
            <ac:spMk id="41" creationId="{F2CF1287-E6DB-44FE-80B4-60225CC0F6E9}"/>
          </ac:spMkLst>
        </pc:spChg>
        <pc:spChg chg="add del">
          <ac:chgData name="dylan loh" userId="9e33238c6efd8ddd" providerId="LiveId" clId="{7D588D00-72FC-484F-9331-F3F2D83C2E69}" dt="2022-01-07T21:42:42.316" v="2000" actId="26606"/>
          <ac:spMkLst>
            <pc:docMk/>
            <pc:sldMk cId="690109010" sldId="261"/>
            <ac:spMk id="42" creationId="{B712E947-0734-45F9-9C4F-41114EC3A33E}"/>
          </ac:spMkLst>
        </pc:spChg>
        <pc:spChg chg="add del">
          <ac:chgData name="dylan loh" userId="9e33238c6efd8ddd" providerId="LiveId" clId="{7D588D00-72FC-484F-9331-F3F2D83C2E69}" dt="2022-01-07T21:42:42.316" v="2000" actId="26606"/>
          <ac:spMkLst>
            <pc:docMk/>
            <pc:sldMk cId="690109010" sldId="261"/>
            <ac:spMk id="45" creationId="{2B885903-3F14-44E9-9FEB-1A5BC5F13CC9}"/>
          </ac:spMkLst>
        </pc:spChg>
        <pc:grpChg chg="add del">
          <ac:chgData name="dylan loh" userId="9e33238c6efd8ddd" providerId="LiveId" clId="{7D588D00-72FC-484F-9331-F3F2D83C2E69}" dt="2022-01-07T21:42:42.316" v="2000" actId="26606"/>
          <ac:grpSpMkLst>
            <pc:docMk/>
            <pc:sldMk cId="690109010" sldId="261"/>
            <ac:grpSpMk id="43" creationId="{12B3290A-D3BF-4B87-B55B-FD9A98B49727}"/>
          </ac:grpSpMkLst>
        </pc:grpChg>
        <pc:graphicFrameChg chg="add del">
          <ac:chgData name="dylan loh" userId="9e33238c6efd8ddd" providerId="LiveId" clId="{7D588D00-72FC-484F-9331-F3F2D83C2E69}" dt="2022-01-07T21:42:05.954" v="1998" actId="26606"/>
          <ac:graphicFrameMkLst>
            <pc:docMk/>
            <pc:sldMk cId="690109010" sldId="261"/>
            <ac:graphicFrameMk id="18" creationId="{3210E819-185C-4B1B-AA4C-228911D70A38}"/>
          </ac:graphicFrameMkLst>
        </pc:graphicFrameChg>
        <pc:picChg chg="add del mod ord">
          <ac:chgData name="dylan loh" userId="9e33238c6efd8ddd" providerId="LiveId" clId="{7D588D00-72FC-484F-9331-F3F2D83C2E69}" dt="2022-01-07T21:50:34.328" v="2141" actId="478"/>
          <ac:picMkLst>
            <pc:docMk/>
            <pc:sldMk cId="690109010" sldId="261"/>
            <ac:picMk id="4" creationId="{5348E302-E57C-420A-8D57-9B9DFA9FA601}"/>
          </ac:picMkLst>
        </pc:picChg>
        <pc:picChg chg="add mod">
          <ac:chgData name="dylan loh" userId="9e33238c6efd8ddd" providerId="LiveId" clId="{7D588D00-72FC-484F-9331-F3F2D83C2E69}" dt="2022-01-07T21:45:15.029" v="2039" actId="1076"/>
          <ac:picMkLst>
            <pc:docMk/>
            <pc:sldMk cId="690109010" sldId="261"/>
            <ac:picMk id="7" creationId="{73690699-011D-479D-A427-B12DA7D8AD5F}"/>
          </ac:picMkLst>
        </pc:picChg>
        <pc:picChg chg="add del mod">
          <ac:chgData name="dylan loh" userId="9e33238c6efd8ddd" providerId="LiveId" clId="{7D588D00-72FC-484F-9331-F3F2D83C2E69}" dt="2022-01-07T21:36:12.830" v="1930" actId="21"/>
          <ac:picMkLst>
            <pc:docMk/>
            <pc:sldMk cId="690109010" sldId="261"/>
            <ac:picMk id="9" creationId="{F0C40E02-F54E-4CA2-82A5-E94DDA5BE327}"/>
          </ac:picMkLst>
        </pc:picChg>
        <pc:picChg chg="add del">
          <ac:chgData name="dylan loh" userId="9e33238c6efd8ddd" providerId="LiveId" clId="{7D588D00-72FC-484F-9331-F3F2D83C2E69}" dt="2022-01-07T21:42:59.993" v="2003" actId="22"/>
          <ac:picMkLst>
            <pc:docMk/>
            <pc:sldMk cId="690109010" sldId="261"/>
            <ac:picMk id="11" creationId="{99A57208-1D88-4694-9495-68CA0D9C1329}"/>
          </ac:picMkLst>
        </pc:picChg>
        <pc:picChg chg="add del mod">
          <ac:chgData name="dylan loh" userId="9e33238c6efd8ddd" providerId="LiveId" clId="{7D588D00-72FC-484F-9331-F3F2D83C2E69}" dt="2022-01-07T21:36:35.391" v="1935" actId="21"/>
          <ac:picMkLst>
            <pc:docMk/>
            <pc:sldMk cId="690109010" sldId="261"/>
            <ac:picMk id="11" creationId="{CC2D8915-F956-4DE7-938E-157EFF8521A8}"/>
          </ac:picMkLst>
        </pc:picChg>
        <pc:picChg chg="add del mod">
          <ac:chgData name="dylan loh" userId="9e33238c6efd8ddd" providerId="LiveId" clId="{7D588D00-72FC-484F-9331-F3F2D83C2E69}" dt="2022-01-07T21:36:54.910" v="1940" actId="21"/>
          <ac:picMkLst>
            <pc:docMk/>
            <pc:sldMk cId="690109010" sldId="261"/>
            <ac:picMk id="13" creationId="{AA048290-D412-47ED-9DB9-CA5779FFCDB9}"/>
          </ac:picMkLst>
        </pc:picChg>
        <pc:picChg chg="add mod">
          <ac:chgData name="dylan loh" userId="9e33238c6efd8ddd" providerId="LiveId" clId="{7D588D00-72FC-484F-9331-F3F2D83C2E69}" dt="2022-01-07T21:50:54.661" v="2145" actId="14100"/>
          <ac:picMkLst>
            <pc:docMk/>
            <pc:sldMk cId="690109010" sldId="261"/>
            <ac:picMk id="15" creationId="{13448A2E-C7B1-4CAF-9206-0D57419BC3B2}"/>
          </ac:picMkLst>
        </pc:picChg>
      </pc:sldChg>
      <pc:sldChg chg="addSp delSp modSp add mod">
        <pc:chgData name="dylan loh" userId="9e33238c6efd8ddd" providerId="LiveId" clId="{7D588D00-72FC-484F-9331-F3F2D83C2E69}" dt="2022-01-07T22:03:34.064" v="2733" actId="20577"/>
        <pc:sldMkLst>
          <pc:docMk/>
          <pc:sldMk cId="2531970065" sldId="262"/>
        </pc:sldMkLst>
        <pc:spChg chg="mod">
          <ac:chgData name="dylan loh" userId="9e33238c6efd8ddd" providerId="LiveId" clId="{7D588D00-72FC-484F-9331-F3F2D83C2E69}" dt="2022-01-07T22:03:34.064" v="2733" actId="20577"/>
          <ac:spMkLst>
            <pc:docMk/>
            <pc:sldMk cId="2531970065" sldId="262"/>
            <ac:spMk id="2" creationId="{ECD42333-DB7A-4B50-AB46-245BE247185D}"/>
          </ac:spMkLst>
        </pc:spChg>
        <pc:spChg chg="mod">
          <ac:chgData name="dylan loh" userId="9e33238c6efd8ddd" providerId="LiveId" clId="{7D588D00-72FC-484F-9331-F3F2D83C2E69}" dt="2022-01-07T22:02:07.656" v="2674" actId="255"/>
          <ac:spMkLst>
            <pc:docMk/>
            <pc:sldMk cId="2531970065" sldId="262"/>
            <ac:spMk id="3" creationId="{0E7D925C-B3B6-4EE5-8E1B-F1AA4DE7F071}"/>
          </ac:spMkLst>
        </pc:spChg>
        <pc:spChg chg="add mod">
          <ac:chgData name="dylan loh" userId="9e33238c6efd8ddd" providerId="LiveId" clId="{7D588D00-72FC-484F-9331-F3F2D83C2E69}" dt="2022-01-07T22:01:09.609" v="2549" actId="20577"/>
          <ac:spMkLst>
            <pc:docMk/>
            <pc:sldMk cId="2531970065" sldId="262"/>
            <ac:spMk id="9" creationId="{0EC5101D-1683-4187-87A5-A085EDD37A32}"/>
          </ac:spMkLst>
        </pc:spChg>
        <pc:spChg chg="add mod">
          <ac:chgData name="dylan loh" userId="9e33238c6efd8ddd" providerId="LiveId" clId="{7D588D00-72FC-484F-9331-F3F2D83C2E69}" dt="2022-01-07T22:02:23.986" v="2677" actId="20577"/>
          <ac:spMkLst>
            <pc:docMk/>
            <pc:sldMk cId="2531970065" sldId="262"/>
            <ac:spMk id="11" creationId="{EE1A90BF-CD24-47ED-BA92-E518DFB58837}"/>
          </ac:spMkLst>
        </pc:spChg>
        <pc:picChg chg="add del">
          <ac:chgData name="dylan loh" userId="9e33238c6efd8ddd" providerId="LiveId" clId="{7D588D00-72FC-484F-9331-F3F2D83C2E69}" dt="2022-01-07T21:53:15.788" v="2265" actId="21"/>
          <ac:picMkLst>
            <pc:docMk/>
            <pc:sldMk cId="2531970065" sldId="262"/>
            <ac:picMk id="5" creationId="{D14079C8-C394-424B-9831-7CB34514FF91}"/>
          </ac:picMkLst>
        </pc:picChg>
        <pc:picChg chg="add mod">
          <ac:chgData name="dylan loh" userId="9e33238c6efd8ddd" providerId="LiveId" clId="{7D588D00-72FC-484F-9331-F3F2D83C2E69}" dt="2022-01-07T21:57:41.221" v="2422" actId="14100"/>
          <ac:picMkLst>
            <pc:docMk/>
            <pc:sldMk cId="2531970065" sldId="262"/>
            <ac:picMk id="7" creationId="{ACA900B0-E738-4913-8FAE-6C760BF3EB48}"/>
          </ac:picMkLst>
        </pc:picChg>
        <pc:picChg chg="add mod">
          <ac:chgData name="dylan loh" userId="9e33238c6efd8ddd" providerId="LiveId" clId="{7D588D00-72FC-484F-9331-F3F2D83C2E69}" dt="2022-01-07T21:55:25.773" v="2282" actId="1076"/>
          <ac:picMkLst>
            <pc:docMk/>
            <pc:sldMk cId="2531970065" sldId="262"/>
            <ac:picMk id="13" creationId="{EBB5AAA5-9473-476B-82E2-7D63FB8A814D}"/>
          </ac:picMkLst>
        </pc:picChg>
        <pc:picChg chg="add mod">
          <ac:chgData name="dylan loh" userId="9e33238c6efd8ddd" providerId="LiveId" clId="{7D588D00-72FC-484F-9331-F3F2D83C2E69}" dt="2022-01-07T21:57:43.862" v="2423" actId="14100"/>
          <ac:picMkLst>
            <pc:docMk/>
            <pc:sldMk cId="2531970065" sldId="262"/>
            <ac:picMk id="17" creationId="{FB86F163-9BC8-441C-9C79-9C25CCD7B288}"/>
          </ac:picMkLst>
        </pc:picChg>
      </pc:sldChg>
      <pc:sldChg chg="addSp delSp modSp add mod">
        <pc:chgData name="dylan loh" userId="9e33238c6efd8ddd" providerId="LiveId" clId="{7D588D00-72FC-484F-9331-F3F2D83C2E69}" dt="2022-01-08T00:28:07.304" v="3968" actId="20577"/>
        <pc:sldMkLst>
          <pc:docMk/>
          <pc:sldMk cId="504186462" sldId="263"/>
        </pc:sldMkLst>
        <pc:spChg chg="mod">
          <ac:chgData name="dylan loh" userId="9e33238c6efd8ddd" providerId="LiveId" clId="{7D588D00-72FC-484F-9331-F3F2D83C2E69}" dt="2022-01-07T22:52:48.426" v="2888" actId="20577"/>
          <ac:spMkLst>
            <pc:docMk/>
            <pc:sldMk cId="504186462" sldId="263"/>
            <ac:spMk id="2" creationId="{ECD42333-DB7A-4B50-AB46-245BE247185D}"/>
          </ac:spMkLst>
        </pc:spChg>
        <pc:spChg chg="mod">
          <ac:chgData name="dylan loh" userId="9e33238c6efd8ddd" providerId="LiveId" clId="{7D588D00-72FC-484F-9331-F3F2D83C2E69}" dt="2022-01-08T00:25:48.800" v="3873" actId="14100"/>
          <ac:spMkLst>
            <pc:docMk/>
            <pc:sldMk cId="504186462" sldId="263"/>
            <ac:spMk id="3" creationId="{0E7D925C-B3B6-4EE5-8E1B-F1AA4DE7F071}"/>
          </ac:spMkLst>
        </pc:spChg>
        <pc:spChg chg="add del">
          <ac:chgData name="dylan loh" userId="9e33238c6efd8ddd" providerId="LiveId" clId="{7D588D00-72FC-484F-9331-F3F2D83C2E69}" dt="2022-01-08T00:27:46.887" v="3929"/>
          <ac:spMkLst>
            <pc:docMk/>
            <pc:sldMk cId="504186462" sldId="263"/>
            <ac:spMk id="6" creationId="{874517BE-D11B-4948-96BA-D40F153DA467}"/>
          </ac:spMkLst>
        </pc:spChg>
        <pc:spChg chg="add del">
          <ac:chgData name="dylan loh" userId="9e33238c6efd8ddd" providerId="LiveId" clId="{7D588D00-72FC-484F-9331-F3F2D83C2E69}" dt="2022-01-08T00:27:48.909" v="3931"/>
          <ac:spMkLst>
            <pc:docMk/>
            <pc:sldMk cId="504186462" sldId="263"/>
            <ac:spMk id="7" creationId="{A722D0E0-E00A-4549-BC19-4004A794C82F}"/>
          </ac:spMkLst>
        </pc:spChg>
        <pc:spChg chg="add mod">
          <ac:chgData name="dylan loh" userId="9e33238c6efd8ddd" providerId="LiveId" clId="{7D588D00-72FC-484F-9331-F3F2D83C2E69}" dt="2022-01-08T00:28:07.304" v="3968" actId="20577"/>
          <ac:spMkLst>
            <pc:docMk/>
            <pc:sldMk cId="504186462" sldId="263"/>
            <ac:spMk id="9" creationId="{78403D26-BF37-4A25-8EC3-6A777131E50F}"/>
          </ac:spMkLst>
        </pc:spChg>
        <pc:picChg chg="add mod">
          <ac:chgData name="dylan loh" userId="9e33238c6efd8ddd" providerId="LiveId" clId="{7D588D00-72FC-484F-9331-F3F2D83C2E69}" dt="2022-01-08T00:27:28.447" v="3926" actId="1076"/>
          <ac:picMkLst>
            <pc:docMk/>
            <pc:sldMk cId="504186462" sldId="263"/>
            <ac:picMk id="5" creationId="{B15C1E58-0D45-4A22-B89F-CCE2002DBABB}"/>
          </ac:picMkLst>
        </pc:picChg>
      </pc:sldChg>
      <pc:sldChg chg="addSp modSp add mod">
        <pc:chgData name="dylan loh" userId="9e33238c6efd8ddd" providerId="LiveId" clId="{7D588D00-72FC-484F-9331-F3F2D83C2E69}" dt="2022-01-07T22:14:34.660" v="2819" actId="313"/>
        <pc:sldMkLst>
          <pc:docMk/>
          <pc:sldMk cId="1476106157" sldId="264"/>
        </pc:sldMkLst>
        <pc:spChg chg="mod">
          <ac:chgData name="dylan loh" userId="9e33238c6efd8ddd" providerId="LiveId" clId="{7D588D00-72FC-484F-9331-F3F2D83C2E69}" dt="2022-01-07T22:14:34.660" v="2819" actId="313"/>
          <ac:spMkLst>
            <pc:docMk/>
            <pc:sldMk cId="1476106157" sldId="264"/>
            <ac:spMk id="2" creationId="{ECD42333-DB7A-4B50-AB46-245BE247185D}"/>
          </ac:spMkLst>
        </pc:spChg>
        <pc:spChg chg="mod">
          <ac:chgData name="dylan loh" userId="9e33238c6efd8ddd" providerId="LiveId" clId="{7D588D00-72FC-484F-9331-F3F2D83C2E69}" dt="2022-01-07T22:14:12.336" v="2818" actId="20577"/>
          <ac:spMkLst>
            <pc:docMk/>
            <pc:sldMk cId="1476106157" sldId="264"/>
            <ac:spMk id="3" creationId="{0E7D925C-B3B6-4EE5-8E1B-F1AA4DE7F071}"/>
          </ac:spMkLst>
        </pc:spChg>
        <pc:picChg chg="add mod">
          <ac:chgData name="dylan loh" userId="9e33238c6efd8ddd" providerId="LiveId" clId="{7D588D00-72FC-484F-9331-F3F2D83C2E69}" dt="2022-01-07T22:14:00.613" v="2812" actId="1076"/>
          <ac:picMkLst>
            <pc:docMk/>
            <pc:sldMk cId="1476106157" sldId="264"/>
            <ac:picMk id="5" creationId="{6DBD8171-3F57-4A29-962B-90884DDC953D}"/>
          </ac:picMkLst>
        </pc:picChg>
      </pc:sldChg>
      <pc:sldChg chg="modSp add mod">
        <pc:chgData name="dylan loh" userId="9e33238c6efd8ddd" providerId="LiveId" clId="{7D588D00-72FC-484F-9331-F3F2D83C2E69}" dt="2022-01-08T00:43:48.579" v="4818" actId="20577"/>
        <pc:sldMkLst>
          <pc:docMk/>
          <pc:sldMk cId="3827444743" sldId="265"/>
        </pc:sldMkLst>
        <pc:spChg chg="mod">
          <ac:chgData name="dylan loh" userId="9e33238c6efd8ddd" providerId="LiveId" clId="{7D588D00-72FC-484F-9331-F3F2D83C2E69}" dt="2022-01-08T00:35:21.386" v="3986" actId="20577"/>
          <ac:spMkLst>
            <pc:docMk/>
            <pc:sldMk cId="3827444743" sldId="265"/>
            <ac:spMk id="2" creationId="{ECD42333-DB7A-4B50-AB46-245BE247185D}"/>
          </ac:spMkLst>
        </pc:spChg>
        <pc:spChg chg="mod">
          <ac:chgData name="dylan loh" userId="9e33238c6efd8ddd" providerId="LiveId" clId="{7D588D00-72FC-484F-9331-F3F2D83C2E69}" dt="2022-01-08T00:43:48.579" v="4818" actId="20577"/>
          <ac:spMkLst>
            <pc:docMk/>
            <pc:sldMk cId="3827444743" sldId="265"/>
            <ac:spMk id="3" creationId="{0E7D925C-B3B6-4EE5-8E1B-F1AA4DE7F071}"/>
          </ac:spMkLst>
        </pc:spChg>
      </pc:sldChg>
      <pc:sldChg chg="addSp modSp add mod ord">
        <pc:chgData name="dylan loh" userId="9e33238c6efd8ddd" providerId="LiveId" clId="{7D588D00-72FC-484F-9331-F3F2D83C2E69}" dt="2022-01-07T23:57:25.190" v="3867" actId="1076"/>
        <pc:sldMkLst>
          <pc:docMk/>
          <pc:sldMk cId="3395099303" sldId="266"/>
        </pc:sldMkLst>
        <pc:spChg chg="mod">
          <ac:chgData name="dylan loh" userId="9e33238c6efd8ddd" providerId="LiveId" clId="{7D588D00-72FC-484F-9331-F3F2D83C2E69}" dt="2022-01-07T23:37:37.345" v="3480" actId="20577"/>
          <ac:spMkLst>
            <pc:docMk/>
            <pc:sldMk cId="3395099303" sldId="266"/>
            <ac:spMk id="2" creationId="{ECD42333-DB7A-4B50-AB46-245BE247185D}"/>
          </ac:spMkLst>
        </pc:spChg>
        <pc:spChg chg="mod">
          <ac:chgData name="dylan loh" userId="9e33238c6efd8ddd" providerId="LiveId" clId="{7D588D00-72FC-484F-9331-F3F2D83C2E69}" dt="2022-01-07T23:57:05.673" v="3863" actId="20577"/>
          <ac:spMkLst>
            <pc:docMk/>
            <pc:sldMk cId="3395099303" sldId="266"/>
            <ac:spMk id="3" creationId="{0E7D925C-B3B6-4EE5-8E1B-F1AA4DE7F071}"/>
          </ac:spMkLst>
        </pc:spChg>
        <pc:spChg chg="add mod">
          <ac:chgData name="dylan loh" userId="9e33238c6efd8ddd" providerId="LiveId" clId="{7D588D00-72FC-484F-9331-F3F2D83C2E69}" dt="2022-01-07T23:57:09.705" v="3865" actId="20577"/>
          <ac:spMkLst>
            <pc:docMk/>
            <pc:sldMk cId="3395099303" sldId="266"/>
            <ac:spMk id="9" creationId="{1D1680BD-7261-44ED-B9CE-55D39AB72989}"/>
          </ac:spMkLst>
        </pc:spChg>
        <pc:picChg chg="add mod">
          <ac:chgData name="dylan loh" userId="9e33238c6efd8ddd" providerId="LiveId" clId="{7D588D00-72FC-484F-9331-F3F2D83C2E69}" dt="2022-01-07T23:57:20.198" v="3866" actId="1076"/>
          <ac:picMkLst>
            <pc:docMk/>
            <pc:sldMk cId="3395099303" sldId="266"/>
            <ac:picMk id="5" creationId="{E9AA53E9-5E5D-4E48-9EF1-CD97E7EC2E51}"/>
          </ac:picMkLst>
        </pc:picChg>
        <pc:picChg chg="add mod">
          <ac:chgData name="dylan loh" userId="9e33238c6efd8ddd" providerId="LiveId" clId="{7D588D00-72FC-484F-9331-F3F2D83C2E69}" dt="2022-01-07T23:57:25.190" v="3867" actId="1076"/>
          <ac:picMkLst>
            <pc:docMk/>
            <pc:sldMk cId="3395099303" sldId="266"/>
            <ac:picMk id="7" creationId="{666D3624-9522-4E86-B94C-89143BB43F79}"/>
          </ac:picMkLst>
        </pc:picChg>
      </pc:sldChg>
      <pc:sldChg chg="addSp delSp modSp add mod ord">
        <pc:chgData name="dylan loh" userId="9e33238c6efd8ddd" providerId="LiveId" clId="{7D588D00-72FC-484F-9331-F3F2D83C2E69}" dt="2022-01-08T00:15:16.623" v="3872" actId="14100"/>
        <pc:sldMkLst>
          <pc:docMk/>
          <pc:sldMk cId="1892003664" sldId="267"/>
        </pc:sldMkLst>
        <pc:spChg chg="mod">
          <ac:chgData name="dylan loh" userId="9e33238c6efd8ddd" providerId="LiveId" clId="{7D588D00-72FC-484F-9331-F3F2D83C2E69}" dt="2022-01-07T23:14:29.394" v="3027" actId="20577"/>
          <ac:spMkLst>
            <pc:docMk/>
            <pc:sldMk cId="1892003664" sldId="267"/>
            <ac:spMk id="2" creationId="{ECD42333-DB7A-4B50-AB46-245BE247185D}"/>
          </ac:spMkLst>
        </pc:spChg>
        <pc:spChg chg="mod">
          <ac:chgData name="dylan loh" userId="9e33238c6efd8ddd" providerId="LiveId" clId="{7D588D00-72FC-484F-9331-F3F2D83C2E69}" dt="2022-01-07T23:37:00.319" v="3461" actId="20577"/>
          <ac:spMkLst>
            <pc:docMk/>
            <pc:sldMk cId="1892003664" sldId="267"/>
            <ac:spMk id="3" creationId="{0E7D925C-B3B6-4EE5-8E1B-F1AA4DE7F071}"/>
          </ac:spMkLst>
        </pc:spChg>
        <pc:picChg chg="add del">
          <ac:chgData name="dylan loh" userId="9e33238c6efd8ddd" providerId="LiveId" clId="{7D588D00-72FC-484F-9331-F3F2D83C2E69}" dt="2022-01-07T23:28:41.252" v="3211" actId="21"/>
          <ac:picMkLst>
            <pc:docMk/>
            <pc:sldMk cId="1892003664" sldId="267"/>
            <ac:picMk id="5" creationId="{FEED3C59-6333-4E6A-B00A-76203E9EBAB9}"/>
          </ac:picMkLst>
        </pc:picChg>
        <pc:picChg chg="add del mod">
          <ac:chgData name="dylan loh" userId="9e33238c6efd8ddd" providerId="LiveId" clId="{7D588D00-72FC-484F-9331-F3F2D83C2E69}" dt="2022-01-08T00:15:04.410" v="3868" actId="478"/>
          <ac:picMkLst>
            <pc:docMk/>
            <pc:sldMk cId="1892003664" sldId="267"/>
            <ac:picMk id="7" creationId="{F314E9AC-F95B-4863-8E36-04D40144DC3C}"/>
          </ac:picMkLst>
        </pc:picChg>
        <pc:picChg chg="add del mod">
          <ac:chgData name="dylan loh" userId="9e33238c6efd8ddd" providerId="LiveId" clId="{7D588D00-72FC-484F-9331-F3F2D83C2E69}" dt="2022-01-07T23:34:44.289" v="3372" actId="478"/>
          <ac:picMkLst>
            <pc:docMk/>
            <pc:sldMk cId="1892003664" sldId="267"/>
            <ac:picMk id="11" creationId="{7F26F4B8-C160-4506-9EBF-207C11454D84}"/>
          </ac:picMkLst>
        </pc:picChg>
        <pc:picChg chg="add mod">
          <ac:chgData name="dylan loh" userId="9e33238c6efd8ddd" providerId="LiveId" clId="{7D588D00-72FC-484F-9331-F3F2D83C2E69}" dt="2022-01-08T00:15:16.623" v="3872" actId="14100"/>
          <ac:picMkLst>
            <pc:docMk/>
            <pc:sldMk cId="1892003664" sldId="267"/>
            <ac:picMk id="13" creationId="{A02F1310-BDAC-43EE-9BA4-C2E7EA98E0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AE27-AD76-403F-AD23-60544ADA3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68025-5591-4CCB-8691-ACE442A17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50EB-229D-48E8-94FD-43E0E0CF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1EB-2AA7-4426-9AC6-AAE000C96E59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7505-5A0F-4672-9432-787D182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D11CC-7949-4D4A-BB47-89735061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5FAB-41D2-4AD3-A524-A3BA81258E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799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69FF1-9081-4110-B30A-6F913E10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6F2FB-0E5F-4C59-9F1C-8218F9D15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D0F2-1282-42E0-B267-F0A8A4F1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1EB-2AA7-4426-9AC6-AAE000C96E59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7353-4A17-4EA8-A2D8-93A254CF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BED0-939E-4907-BAE3-D946E06F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5FAB-41D2-4AD3-A524-A3BA81258E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637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02D20-8BC5-4477-B8D3-861045974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28B09-1883-4349-B311-92602C595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ED71B-BF81-45A4-BBB1-20600261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1EB-2AA7-4426-9AC6-AAE000C96E59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3A98D-6500-4016-BA63-C3E1BE28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2647-612D-407B-9CED-82B99427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5FAB-41D2-4AD3-A524-A3BA81258E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659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718E-AF14-4C05-B1C2-2F6781FF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2203-415E-4F46-A3D3-3FB10FEB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1864B-36C6-44F3-A3D7-3408F00C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1EB-2AA7-4426-9AC6-AAE000C96E59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199CC-FA06-447F-8F0F-922AF614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39B9F-6310-43AA-B4A9-E7BCF88B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5FAB-41D2-4AD3-A524-A3BA81258E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413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9779-D6D8-44A7-811A-2E1E9B48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A1541-A82D-4810-A4BE-7C3941594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9B721-D182-43BA-8FE8-98476E97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1EB-2AA7-4426-9AC6-AAE000C96E59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5B42B-28B1-43C4-A233-304DE399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52F73-B9B0-48F1-BE15-2D1458BC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5FAB-41D2-4AD3-A524-A3BA81258E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972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A972-5E4F-45F4-8E39-B3E7D414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9FC6-BF21-4D6A-A46A-E8C7CEC56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F31D1-3377-4864-A3F8-89FE68A0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F806F-A35A-40B7-BCDD-B83ADD94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1EB-2AA7-4426-9AC6-AAE000C96E59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EC14E-F1D5-449A-86A0-2FF0F9EE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1AF07-C2BE-4820-AD00-C24DBF0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5FAB-41D2-4AD3-A524-A3BA81258E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793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5780-1929-4607-B6DA-72F009C8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0CD96-1E37-4471-AF38-702DF926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7F35A-DF72-4421-883F-AE2F3395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8C9F1-CA5D-429D-926A-60636046C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91E2E-6D98-4402-801C-D279E23DB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58A3C-F106-4A1B-B6F6-93EA7607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1EB-2AA7-4426-9AC6-AAE000C96E59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370D5-F49B-4DA5-A174-0D292562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1884E-8CA3-44CE-8434-A0A2DEB5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5FAB-41D2-4AD3-A524-A3BA81258E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851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4FE7-64A4-4A8E-9114-DD4A50FBF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60314-6570-4395-AC47-5023342B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1EB-2AA7-4426-9AC6-AAE000C96E59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CF34D-80B8-4153-81E6-CD48340E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1E4DD-D0EC-4901-A687-D919AB58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5FAB-41D2-4AD3-A524-A3BA81258E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760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59A7A-3AC7-4C41-82D2-8ABDC703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1EB-2AA7-4426-9AC6-AAE000C96E59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DD17B-F46D-4922-AB3F-1195C9E7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144FD-35C6-4A2B-98A5-6BAF56E4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5FAB-41D2-4AD3-A524-A3BA81258E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653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A757-01E2-4912-B595-003D3A7E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A676E-741F-4DEF-BF2E-DC71BDC7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326F0-BC07-44ED-9F6D-6D573D076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9C417-3945-43DE-84C5-9A883975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1EB-2AA7-4426-9AC6-AAE000C96E59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5F8F-90D4-489B-AD25-53018F3B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9DCB8-A4A7-4E3A-B26E-3E9BA8E2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5FAB-41D2-4AD3-A524-A3BA81258E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57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BE87-F915-4635-933D-ECA245CCC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CF5CD-FC5D-4D8A-9A18-7B1672E1D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AFB79-5611-4C24-AF40-235E40FAA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15163-2BF3-4F37-9A8B-3B7F759A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21EB-2AA7-4426-9AC6-AAE000C96E59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EBBE4-774B-494D-AF19-25777F6C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E1BCD-7170-4ED0-AF8D-DFA03C7E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E5FAB-41D2-4AD3-A524-A3BA81258E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84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5D0EA-50E3-4E1A-AFF5-0EE12A34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0F140-07DE-4DEE-813C-D292A92EA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8ACAE-153E-4384-BCF1-4299BAA73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721EB-2AA7-4426-9AC6-AAE000C96E59}" type="datetimeFigureOut">
              <a:rPr lang="en-SG" smtClean="0"/>
              <a:t>8/1/2022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A8B0B-0895-4887-9CEE-3821D5ED8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0EE5-307A-4E9D-8D8A-83FA8249A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E5FAB-41D2-4AD3-A524-A3BA81258E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78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940D7-015D-4C31-AA27-C1A9DD73E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SG" sz="4000" b="0" i="0" dirty="0">
                <a:solidFill>
                  <a:srgbClr val="FFFFFF"/>
                </a:solidFill>
                <a:effectLst/>
                <a:latin typeface="Helvetica Neue"/>
              </a:rPr>
              <a:t>Medical Insurance Charges Prediction</a:t>
            </a:r>
            <a:endParaRPr lang="en-SG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6A2FF-2ACC-4E86-8AA0-E9CFF8D94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SG" sz="2000" dirty="0">
                <a:solidFill>
                  <a:srgbClr val="FFFFFF"/>
                </a:solidFill>
              </a:rPr>
              <a:t>MACHINE LEARNING</a:t>
            </a:r>
          </a:p>
          <a:p>
            <a:pPr algn="l"/>
            <a:r>
              <a:rPr lang="en-SG" sz="2000" dirty="0">
                <a:solidFill>
                  <a:srgbClr val="FFFFFF"/>
                </a:solidFill>
              </a:rPr>
              <a:t>PRESENTED BY DYLAN LOH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19625BD6-1A24-4143-9819-2F5CF7D82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4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42333-DB7A-4B50-AB46-245BE247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Create 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925C-B3B6-4EE5-8E1B-F1AA4DE7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4567728" cy="3683358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en-SG" sz="2000" dirty="0"/>
              <a:t>Create Linear Regression Model, lr</a:t>
            </a:r>
          </a:p>
          <a:p>
            <a:pPr marL="457200" indent="-457200">
              <a:buAutoNum type="arabicPeriod"/>
            </a:pPr>
            <a:r>
              <a:rPr lang="en-SG" sz="2000" dirty="0"/>
              <a:t>Fit Training Data into lr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403D26-BF37-4A25-8EC3-6A777131E50F}"/>
              </a:ext>
            </a:extLst>
          </p:cNvPr>
          <p:cNvSpPr txBox="1">
            <a:spLocks/>
          </p:cNvSpPr>
          <p:nvPr/>
        </p:nvSpPr>
        <p:spPr>
          <a:xfrm>
            <a:off x="6625839" y="2318197"/>
            <a:ext cx="4567728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Score = 0.77</a:t>
            </a:r>
          </a:p>
          <a:p>
            <a:r>
              <a:rPr lang="en-SG" sz="2000" dirty="0"/>
              <a:t>Root Mean Squared Error = 5572.97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C1E58-0D45-4A22-B89F-CCE2002D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75" y="3560769"/>
            <a:ext cx="3883984" cy="248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8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42333-DB7A-4B50-AB46-245BE247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925C-B3B6-4EE5-8E1B-F1AA4DE7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SG" sz="2000" dirty="0"/>
              <a:t>We have created a Linear Regression Model for estimating the Medical Insurance Charges.</a:t>
            </a:r>
          </a:p>
          <a:p>
            <a:r>
              <a:rPr lang="en-SG" sz="2000" dirty="0"/>
              <a:t>The model is generally good for prediction; you can see via the prediction chart are linear.</a:t>
            </a:r>
          </a:p>
          <a:p>
            <a:r>
              <a:rPr lang="en-SG" sz="2000" dirty="0"/>
              <a:t>Now the company have a Model to help customer analysis their Medical Risk Exposure.</a:t>
            </a:r>
          </a:p>
        </p:txBody>
      </p:sp>
    </p:spTree>
    <p:extLst>
      <p:ext uri="{BB962C8B-B14F-4D97-AF65-F5344CB8AC3E}">
        <p14:creationId xmlns:p14="http://schemas.microsoft.com/office/powerpoint/2010/main" val="382744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5C3C7-AC73-4BC4-81CD-1A4B6285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Dataset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416F0-5E86-4381-8A01-828C4107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9724031" cy="4185153"/>
          </a:xfrm>
        </p:spPr>
        <p:txBody>
          <a:bodyPr anchor="ctr">
            <a:normAutofit/>
          </a:bodyPr>
          <a:lstStyle/>
          <a:p>
            <a:r>
              <a:rPr lang="en-SG" sz="2000" dirty="0">
                <a:latin typeface="Helvetica Neue"/>
              </a:rPr>
              <a:t>Dataset is about the Individual Medical Costs billed by Health Insurance, in United States.</a:t>
            </a:r>
          </a:p>
          <a:p>
            <a:r>
              <a:rPr lang="en-SG" sz="2000" dirty="0">
                <a:latin typeface="Helvetica Neue"/>
              </a:rPr>
              <a:t>Source : </a:t>
            </a:r>
            <a:r>
              <a:rPr lang="en-SG" sz="2000" b="0" i="0" u="sng" dirty="0">
                <a:effectLst/>
                <a:latin typeface="Helvetica Neue"/>
                <a:hlinkClick r:id="rId2"/>
              </a:rPr>
              <a:t>https://www.kaggle.com/mirichoi0218/insurance</a:t>
            </a:r>
            <a:r>
              <a:rPr lang="en-SG" sz="2000" b="0" i="0" dirty="0">
                <a:effectLst/>
                <a:latin typeface="Helvetica Neue"/>
              </a:rPr>
              <a:t> </a:t>
            </a:r>
          </a:p>
          <a:p>
            <a:r>
              <a:rPr lang="en-SG" sz="2000" dirty="0"/>
              <a:t>Size        : 1338 rows with 7 columns (medium sized)</a:t>
            </a:r>
          </a:p>
          <a:p>
            <a:r>
              <a:rPr lang="en-SG" sz="2000" dirty="0" err="1"/>
              <a:t>Dataset.Head</a:t>
            </a:r>
            <a:r>
              <a:rPr lang="en-SG" sz="2000" dirty="0"/>
              <a:t>()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pPr marL="0" indent="0">
              <a:buNone/>
            </a:pPr>
            <a:endParaRPr lang="en-SG" sz="20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E9B7BE3-BA31-45D8-B9C3-4978450D9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051" y="4410772"/>
            <a:ext cx="51816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6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B442D-1B18-4FF1-85D7-B53F64AC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E779-C483-475D-B6C4-2A1CEBC0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SG" sz="2000" dirty="0"/>
              <a:t>This dataset is provided by a Insurance Company</a:t>
            </a:r>
          </a:p>
          <a:p>
            <a:r>
              <a:rPr lang="en-SG" sz="2000" dirty="0"/>
              <a:t>This shows the Medical Cost that an individual could face.</a:t>
            </a:r>
          </a:p>
          <a:p>
            <a:r>
              <a:rPr lang="en-SG" sz="2000" dirty="0"/>
              <a:t>We need to use Machine Learning Model to help to predict a potential customer’s Medical Risk Exposure, thereafter able to advise them on how to protect themselves against the risk.</a:t>
            </a:r>
          </a:p>
          <a:p>
            <a:r>
              <a:rPr lang="en-SG" sz="2000" dirty="0"/>
              <a:t>We decide to use Linear Regression for this Model.</a:t>
            </a:r>
          </a:p>
        </p:txBody>
      </p:sp>
    </p:spTree>
    <p:extLst>
      <p:ext uri="{BB962C8B-B14F-4D97-AF65-F5344CB8AC3E}">
        <p14:creationId xmlns:p14="http://schemas.microsoft.com/office/powerpoint/2010/main" val="261297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CDF42-F0A5-4F5D-8D10-0E141DB2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EDA - Demographic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E056-70C3-4133-A3B2-2DD21954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80"/>
            <a:ext cx="9724031" cy="4276238"/>
          </a:xfrm>
        </p:spPr>
        <p:txBody>
          <a:bodyPr anchor="ctr">
            <a:normAutofit/>
          </a:bodyPr>
          <a:lstStyle/>
          <a:p>
            <a:r>
              <a:rPr lang="en-SG" sz="2000" dirty="0"/>
              <a:t>Gender and Region</a:t>
            </a:r>
          </a:p>
          <a:p>
            <a:pPr lvl="1"/>
            <a:r>
              <a:rPr lang="en-SG" sz="1600" dirty="0"/>
              <a:t>Data is evenly distributed between different gender and region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45F6A-A610-4E55-8F17-23D58DC7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80" y="3285950"/>
            <a:ext cx="45434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9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42333-DB7A-4B50-AB46-245BE247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EDA - Risks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885903-3F14-44E9-9FEB-1A5BC5F13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SG" sz="2000" dirty="0"/>
              <a:t>BMI Distribution</a:t>
            </a:r>
          </a:p>
          <a:p>
            <a:pPr lvl="1"/>
            <a:r>
              <a:rPr lang="en-SG" sz="1600" dirty="0"/>
              <a:t>Normal BMI range falls between 18.5 – 24.9. </a:t>
            </a:r>
            <a:endParaRPr lang="en-US" sz="1600" dirty="0"/>
          </a:p>
          <a:p>
            <a:pPr lvl="1"/>
            <a:r>
              <a:rPr lang="en-SG" sz="1600" dirty="0"/>
              <a:t>Mean is 30.66, which is reflects the risk of a High BMI reading.</a:t>
            </a:r>
          </a:p>
          <a:p>
            <a:endParaRPr lang="en-SG" sz="2000" dirty="0"/>
          </a:p>
          <a:p>
            <a:endParaRPr lang="en-US" sz="2000" dirty="0"/>
          </a:p>
          <a:p>
            <a:endParaRPr lang="en-SG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690699-011D-479D-A427-B12DA7D8A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087" y="3146908"/>
            <a:ext cx="3283651" cy="3161784"/>
          </a:xfrm>
          <a:prstGeom prst="rect">
            <a:avLst/>
          </a:prstGeom>
        </p:spPr>
      </p:pic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F2CF1287-E6DB-44FE-80B4-60225CC0F6E9}"/>
              </a:ext>
            </a:extLst>
          </p:cNvPr>
          <p:cNvSpPr txBox="1">
            <a:spLocks/>
          </p:cNvSpPr>
          <p:nvPr/>
        </p:nvSpPr>
        <p:spPr>
          <a:xfrm>
            <a:off x="6319574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Smoker Distribution</a:t>
            </a:r>
          </a:p>
          <a:p>
            <a:pPr lvl="1"/>
            <a:r>
              <a:rPr lang="en-SG" sz="1600" dirty="0"/>
              <a:t>Surprisingly, smokers are much less in this dataset.</a:t>
            </a:r>
            <a:endParaRPr lang="en-US" sz="1600" dirty="0"/>
          </a:p>
          <a:p>
            <a:endParaRPr lang="en-US" sz="2000" dirty="0"/>
          </a:p>
          <a:p>
            <a:endParaRPr lang="en-SG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448A2E-C7B1-4CAF-9206-0D57419BC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96" y="3146909"/>
            <a:ext cx="3248683" cy="316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0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42333-DB7A-4B50-AB46-245BE247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EDA – Other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925C-B3B6-4EE5-8E1B-F1AA4DE7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8197"/>
            <a:ext cx="3174764" cy="3683358"/>
          </a:xfrm>
        </p:spPr>
        <p:txBody>
          <a:bodyPr anchor="ctr">
            <a:normAutofit/>
          </a:bodyPr>
          <a:lstStyle/>
          <a:p>
            <a:r>
              <a:rPr lang="en-SG" sz="2000" dirty="0"/>
              <a:t>Age Distributions</a:t>
            </a:r>
          </a:p>
          <a:p>
            <a:r>
              <a:rPr lang="en-SG" sz="1600" dirty="0"/>
              <a:t>Most of the Claims are in their 20s.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pPr marL="0" indent="0">
              <a:buNone/>
            </a:pPr>
            <a:endParaRPr lang="en-SG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EC5101D-1683-4187-87A5-A085EDD37A32}"/>
              </a:ext>
            </a:extLst>
          </p:cNvPr>
          <p:cNvSpPr txBox="1">
            <a:spLocks/>
          </p:cNvSpPr>
          <p:nvPr/>
        </p:nvSpPr>
        <p:spPr>
          <a:xfrm>
            <a:off x="4754601" y="2318197"/>
            <a:ext cx="3174764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Children Distribution</a:t>
            </a:r>
          </a:p>
          <a:p>
            <a:r>
              <a:rPr lang="en-SG" sz="1600" dirty="0"/>
              <a:t>Most of the claims are young individuals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pPr marL="0" indent="0">
              <a:buNone/>
            </a:pPr>
            <a:endParaRPr lang="en-SG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1A90BF-CD24-47ED-BA92-E518DFB58837}"/>
              </a:ext>
            </a:extLst>
          </p:cNvPr>
          <p:cNvSpPr txBox="1">
            <a:spLocks/>
          </p:cNvSpPr>
          <p:nvPr/>
        </p:nvSpPr>
        <p:spPr>
          <a:xfrm>
            <a:off x="8137603" y="2318197"/>
            <a:ext cx="3174764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Charges Distribution</a:t>
            </a:r>
          </a:p>
          <a:p>
            <a:r>
              <a:rPr lang="en-SG" sz="1600" dirty="0"/>
              <a:t>Range from USD 1,121 – USD 63,770.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pPr marL="0" indent="0">
              <a:buNone/>
            </a:pPr>
            <a:endParaRPr lang="en-SG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B5AAA5-9473-476B-82E2-7D63FB8A8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40" y="3720619"/>
            <a:ext cx="2816751" cy="2685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900B0-E738-4913-8FAE-6C760BF3E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629" y="3720619"/>
            <a:ext cx="2674563" cy="26858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86F163-9BC8-441C-9C79-9C25CCD7B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796" y="3720618"/>
            <a:ext cx="2584517" cy="26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7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42333-DB7A-4B50-AB46-245BE247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Data -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925C-B3B6-4EE5-8E1B-F1AA4DE7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1873" y="2281727"/>
            <a:ext cx="4472381" cy="3872228"/>
          </a:xfrm>
        </p:spPr>
        <p:txBody>
          <a:bodyPr anchor="ctr">
            <a:normAutofit/>
          </a:bodyPr>
          <a:lstStyle/>
          <a:p>
            <a:r>
              <a:rPr lang="en-SG" sz="2000" dirty="0"/>
              <a:t>Outliers</a:t>
            </a:r>
          </a:p>
          <a:p>
            <a:pPr lvl="1"/>
            <a:r>
              <a:rPr lang="en-SG" sz="1600" dirty="0"/>
              <a:t>From the boxplot of ‘charges’ column, we can see there are outliers &gt; value ‘50,000’.</a:t>
            </a:r>
          </a:p>
          <a:p>
            <a:pPr lvl="1"/>
            <a:r>
              <a:rPr lang="en-SG" sz="1600" dirty="0"/>
              <a:t>There are a total of 7 rows, hence we remove them, leaving total of 1331 rows.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1680BD-7261-44ED-B9CE-55D39AB72989}"/>
              </a:ext>
            </a:extLst>
          </p:cNvPr>
          <p:cNvSpPr txBox="1">
            <a:spLocks/>
          </p:cNvSpPr>
          <p:nvPr/>
        </p:nvSpPr>
        <p:spPr>
          <a:xfrm>
            <a:off x="1524000" y="2281727"/>
            <a:ext cx="4472381" cy="3872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/>
              <a:t>There are no Null values</a:t>
            </a:r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  <a:p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A53E9-5E5D-4E48-9EF1-CD97E7EC2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62" y="3581226"/>
            <a:ext cx="2969664" cy="2572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6D3624-9522-4E86-B94C-89143BB43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581" y="3581226"/>
            <a:ext cx="2091468" cy="26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9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42333-DB7A-4B50-AB46-245BE247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Data -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925C-B3B6-4EE5-8E1B-F1AA4DE7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SG" sz="2000" dirty="0"/>
              <a:t>We convert the </a:t>
            </a:r>
            <a:r>
              <a:rPr lang="en-US" sz="2000" dirty="0"/>
              <a:t>Categorical Features to Integer format</a:t>
            </a:r>
          </a:p>
          <a:p>
            <a:pPr lvl="1"/>
            <a:r>
              <a:rPr lang="en-US" sz="1600" dirty="0"/>
              <a:t># sex - discrete - male / female</a:t>
            </a:r>
          </a:p>
          <a:p>
            <a:pPr lvl="1"/>
            <a:r>
              <a:rPr lang="en-US" sz="1600" dirty="0"/>
              <a:t># smoker - discrete - yes / no</a:t>
            </a:r>
          </a:p>
          <a:p>
            <a:pPr lvl="1"/>
            <a:r>
              <a:rPr lang="en-US" sz="1600" dirty="0"/>
              <a:t># region - discrete - southwest / southeast / northwest / northeast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D8171-3F57-4A29-962B-90884DDC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607" y="3944551"/>
            <a:ext cx="46863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0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42333-DB7A-4B50-AB46-245BE247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Feature Elimination - Backward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925C-B3B6-4EE5-8E1B-F1AA4DE7F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4724401" cy="3683358"/>
          </a:xfrm>
        </p:spPr>
        <p:txBody>
          <a:bodyPr anchor="ctr">
            <a:normAutofit/>
          </a:bodyPr>
          <a:lstStyle/>
          <a:p>
            <a:r>
              <a:rPr lang="en-SG" sz="2000" dirty="0"/>
              <a:t>First, we split the dataset via “Train-Test-Split” so to make sure the “Test” results are untouched.</a:t>
            </a:r>
          </a:p>
          <a:p>
            <a:r>
              <a:rPr lang="en-SG" sz="2000" dirty="0"/>
              <a:t>Then, we run the OLS test.</a:t>
            </a:r>
          </a:p>
          <a:p>
            <a:r>
              <a:rPr lang="en-SG" sz="2000" dirty="0"/>
              <a:t>From this test, we can see the feature ‘sex’ is &gt; 0.05, hence we decide to drop this column.</a:t>
            </a:r>
          </a:p>
          <a:p>
            <a:r>
              <a:rPr lang="en-SG" sz="2000" dirty="0"/>
              <a:t>We drop this ‘sex’ column in our X.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2F1310-BDAC-43EE-9BA4-C2E7EA98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110" y="1891969"/>
            <a:ext cx="3274292" cy="45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0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438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Helvetica Neue</vt:lpstr>
      <vt:lpstr>Arial</vt:lpstr>
      <vt:lpstr>Calibri</vt:lpstr>
      <vt:lpstr>Calibri Light</vt:lpstr>
      <vt:lpstr>Office Theme</vt:lpstr>
      <vt:lpstr>Medical Insurance Charges Prediction</vt:lpstr>
      <vt:lpstr>Dataset Introduction</vt:lpstr>
      <vt:lpstr>Business Objective</vt:lpstr>
      <vt:lpstr>EDA - Demographic</vt:lpstr>
      <vt:lpstr>EDA - Risks</vt:lpstr>
      <vt:lpstr>EDA – Other Distributions</vt:lpstr>
      <vt:lpstr>Data - Cleaning</vt:lpstr>
      <vt:lpstr>Data - Pre-processing</vt:lpstr>
      <vt:lpstr>Feature Elimination - Backward Elimination</vt:lpstr>
      <vt:lpstr>Create Linear Regression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Prediction</dc:title>
  <dc:creator>dylan loh</dc:creator>
  <cp:lastModifiedBy>dylan loh</cp:lastModifiedBy>
  <cp:revision>1</cp:revision>
  <dcterms:created xsi:type="dcterms:W3CDTF">2022-01-07T20:04:13Z</dcterms:created>
  <dcterms:modified xsi:type="dcterms:W3CDTF">2022-01-08T01:16:43Z</dcterms:modified>
</cp:coreProperties>
</file>