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6" r:id="rId10"/>
    <p:sldId id="265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86339-3A93-452D-ABE7-29B582FC6FD8}" v="27" dt="2021-10-30T01:25:23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loh" userId="9e33238c6efd8ddd" providerId="LiveId" clId="{51C86339-3A93-452D-ABE7-29B582FC6FD8}"/>
    <pc:docChg chg="undo custSel addSld delSld modSld">
      <pc:chgData name="dylan loh" userId="9e33238c6efd8ddd" providerId="LiveId" clId="{51C86339-3A93-452D-ABE7-29B582FC6FD8}" dt="2021-10-30T01:25:43.727" v="3975" actId="20577"/>
      <pc:docMkLst>
        <pc:docMk/>
      </pc:docMkLst>
      <pc:sldChg chg="addSp delSp modSp mod delDesignElem">
        <pc:chgData name="dylan loh" userId="9e33238c6efd8ddd" providerId="LiveId" clId="{51C86339-3A93-452D-ABE7-29B582FC6FD8}" dt="2021-10-29T20:11:04.289" v="1493" actId="478"/>
        <pc:sldMkLst>
          <pc:docMk/>
          <pc:sldMk cId="231530199" sldId="256"/>
        </pc:sldMkLst>
        <pc:spChg chg="mod">
          <ac:chgData name="dylan loh" userId="9e33238c6efd8ddd" providerId="LiveId" clId="{51C86339-3A93-452D-ABE7-29B582FC6FD8}" dt="2021-10-29T20:10:32.762" v="1492" actId="14100"/>
          <ac:spMkLst>
            <pc:docMk/>
            <pc:sldMk cId="231530199" sldId="256"/>
            <ac:spMk id="2" creationId="{D1958664-2900-4A90-A9BF-5912169EE7D8}"/>
          </ac:spMkLst>
        </pc:spChg>
        <pc:spChg chg="del mod">
          <ac:chgData name="dylan loh" userId="9e33238c6efd8ddd" providerId="LiveId" clId="{51C86339-3A93-452D-ABE7-29B582FC6FD8}" dt="2021-10-29T20:11:04.289" v="1493" actId="478"/>
          <ac:spMkLst>
            <pc:docMk/>
            <pc:sldMk cId="231530199" sldId="256"/>
            <ac:spMk id="3" creationId="{EA2AB3A2-1300-4CD7-9939-299BEA8A3A40}"/>
          </ac:spMkLst>
        </pc:spChg>
        <pc:spChg chg="add mod">
          <ac:chgData name="dylan loh" userId="9e33238c6efd8ddd" providerId="LiveId" clId="{51C86339-3A93-452D-ABE7-29B582FC6FD8}" dt="2021-10-29T20:11:04.289" v="1493" actId="478"/>
          <ac:spMkLst>
            <pc:docMk/>
            <pc:sldMk cId="231530199" sldId="256"/>
            <ac:spMk id="6" creationId="{0920F770-5A55-423F-B64F-B8943721F19C}"/>
          </ac:spMkLst>
        </pc:spChg>
        <pc:spChg chg="del">
          <ac:chgData name="dylan loh" userId="9e33238c6efd8ddd" providerId="LiveId" clId="{51C86339-3A93-452D-ABE7-29B582FC6FD8}" dt="2021-10-29T20:07:45.115" v="1480"/>
          <ac:spMkLst>
            <pc:docMk/>
            <pc:sldMk cId="231530199" sldId="256"/>
            <ac:spMk id="9" creationId="{54F3A7E8-6DA9-4C2B-ACC8-475F34DAEA1B}"/>
          </ac:spMkLst>
        </pc:spChg>
        <pc:spChg chg="del">
          <ac:chgData name="dylan loh" userId="9e33238c6efd8ddd" providerId="LiveId" clId="{51C86339-3A93-452D-ABE7-29B582FC6FD8}" dt="2021-10-29T20:07:45.115" v="1480"/>
          <ac:spMkLst>
            <pc:docMk/>
            <pc:sldMk cId="231530199" sldId="256"/>
            <ac:spMk id="11" creationId="{5B21CDF0-4D24-4190-9285-9016C19C164F}"/>
          </ac:spMkLst>
        </pc:spChg>
        <pc:grpChg chg="del">
          <ac:chgData name="dylan loh" userId="9e33238c6efd8ddd" providerId="LiveId" clId="{51C86339-3A93-452D-ABE7-29B582FC6FD8}" dt="2021-10-29T20:07:45.115" v="1480"/>
          <ac:grpSpMkLst>
            <pc:docMk/>
            <pc:sldMk cId="231530199" sldId="256"/>
            <ac:grpSpMk id="13" creationId="{3C9AA14C-80A4-427C-A911-28CD20C56E5E}"/>
          </ac:grpSpMkLst>
        </pc:grpChg>
        <pc:grpChg chg="del">
          <ac:chgData name="dylan loh" userId="9e33238c6efd8ddd" providerId="LiveId" clId="{51C86339-3A93-452D-ABE7-29B582FC6FD8}" dt="2021-10-29T20:07:45.115" v="1480"/>
          <ac:grpSpMkLst>
            <pc:docMk/>
            <pc:sldMk cId="231530199" sldId="256"/>
            <ac:grpSpMk id="18" creationId="{F2FD01A0-E6FF-41CD-AEBD-279232B90D43}"/>
          </ac:grpSpMkLst>
        </pc:grpChg>
      </pc:sldChg>
      <pc:sldChg chg="modSp new mod">
        <pc:chgData name="dylan loh" userId="9e33238c6efd8ddd" providerId="LiveId" clId="{51C86339-3A93-452D-ABE7-29B582FC6FD8}" dt="2021-10-29T20:20:35.778" v="1664" actId="114"/>
        <pc:sldMkLst>
          <pc:docMk/>
          <pc:sldMk cId="708325547" sldId="257"/>
        </pc:sldMkLst>
        <pc:spChg chg="mod">
          <ac:chgData name="dylan loh" userId="9e33238c6efd8ddd" providerId="LiveId" clId="{51C86339-3A93-452D-ABE7-29B582FC6FD8}" dt="2021-10-29T20:20:35.778" v="1664" actId="114"/>
          <ac:spMkLst>
            <pc:docMk/>
            <pc:sldMk cId="708325547" sldId="257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29T17:27:34.578" v="1212" actId="20577"/>
          <ac:spMkLst>
            <pc:docMk/>
            <pc:sldMk cId="708325547" sldId="257"/>
            <ac:spMk id="3" creationId="{8C2D8D9B-F1A6-4FE0-998F-5B5FC224EF6B}"/>
          </ac:spMkLst>
        </pc:spChg>
      </pc:sldChg>
      <pc:sldChg chg="modSp new del mod">
        <pc:chgData name="dylan loh" userId="9e33238c6efd8ddd" providerId="LiveId" clId="{51C86339-3A93-452D-ABE7-29B582FC6FD8}" dt="2021-10-29T17:03:36.578" v="68" actId="47"/>
        <pc:sldMkLst>
          <pc:docMk/>
          <pc:sldMk cId="4117047960" sldId="257"/>
        </pc:sldMkLst>
        <pc:spChg chg="mod">
          <ac:chgData name="dylan loh" userId="9e33238c6efd8ddd" providerId="LiveId" clId="{51C86339-3A93-452D-ABE7-29B582FC6FD8}" dt="2021-10-29T17:03:10.595" v="66" actId="20577"/>
          <ac:spMkLst>
            <pc:docMk/>
            <pc:sldMk cId="4117047960" sldId="257"/>
            <ac:spMk id="2" creationId="{1A582BA4-B031-4663-948B-7533C04ACD6D}"/>
          </ac:spMkLst>
        </pc:spChg>
      </pc:sldChg>
      <pc:sldChg chg="modSp add mod">
        <pc:chgData name="dylan loh" userId="9e33238c6efd8ddd" providerId="LiveId" clId="{51C86339-3A93-452D-ABE7-29B582FC6FD8}" dt="2021-10-29T21:43:57.115" v="2866" actId="27636"/>
        <pc:sldMkLst>
          <pc:docMk/>
          <pc:sldMk cId="574648559" sldId="258"/>
        </pc:sldMkLst>
        <pc:spChg chg="mod">
          <ac:chgData name="dylan loh" userId="9e33238c6efd8ddd" providerId="LiveId" clId="{51C86339-3A93-452D-ABE7-29B582FC6FD8}" dt="2021-10-29T17:12:45.228" v="341" actId="20577"/>
          <ac:spMkLst>
            <pc:docMk/>
            <pc:sldMk cId="574648559" sldId="258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29T21:43:57.115" v="2866" actId="27636"/>
          <ac:spMkLst>
            <pc:docMk/>
            <pc:sldMk cId="574648559" sldId="258"/>
            <ac:spMk id="3" creationId="{8C2D8D9B-F1A6-4FE0-998F-5B5FC224EF6B}"/>
          </ac:spMkLst>
        </pc:spChg>
      </pc:sldChg>
      <pc:sldChg chg="new del">
        <pc:chgData name="dylan loh" userId="9e33238c6efd8ddd" providerId="LiveId" clId="{51C86339-3A93-452D-ABE7-29B582FC6FD8}" dt="2021-10-29T17:04:01.862" v="71" actId="47"/>
        <pc:sldMkLst>
          <pc:docMk/>
          <pc:sldMk cId="3955394925" sldId="258"/>
        </pc:sldMkLst>
      </pc:sldChg>
      <pc:sldChg chg="new del">
        <pc:chgData name="dylan loh" userId="9e33238c6efd8ddd" providerId="LiveId" clId="{51C86339-3A93-452D-ABE7-29B582FC6FD8}" dt="2021-10-29T17:09:22.319" v="318" actId="47"/>
        <pc:sldMkLst>
          <pc:docMk/>
          <pc:sldMk cId="4212011779" sldId="258"/>
        </pc:sldMkLst>
      </pc:sldChg>
      <pc:sldChg chg="new del">
        <pc:chgData name="dylan loh" userId="9e33238c6efd8ddd" providerId="LiveId" clId="{51C86339-3A93-452D-ABE7-29B582FC6FD8}" dt="2021-10-29T17:04:01.247" v="70" actId="47"/>
        <pc:sldMkLst>
          <pc:docMk/>
          <pc:sldMk cId="1936216373" sldId="259"/>
        </pc:sldMkLst>
      </pc:sldChg>
      <pc:sldChg chg="addSp modSp add mod">
        <pc:chgData name="dylan loh" userId="9e33238c6efd8ddd" providerId="LiveId" clId="{51C86339-3A93-452D-ABE7-29B582FC6FD8}" dt="2021-10-29T20:36:57.682" v="1926" actId="14100"/>
        <pc:sldMkLst>
          <pc:docMk/>
          <pc:sldMk cId="3602253186" sldId="259"/>
        </pc:sldMkLst>
        <pc:spChg chg="mod">
          <ac:chgData name="dylan loh" userId="9e33238c6efd8ddd" providerId="LiveId" clId="{51C86339-3A93-452D-ABE7-29B582FC6FD8}" dt="2021-10-29T17:28:42.745" v="1252" actId="20577"/>
          <ac:spMkLst>
            <pc:docMk/>
            <pc:sldMk cId="3602253186" sldId="259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29T20:35:38.818" v="1924" actId="20577"/>
          <ac:spMkLst>
            <pc:docMk/>
            <pc:sldMk cId="3602253186" sldId="259"/>
            <ac:spMk id="3" creationId="{8C2D8D9B-F1A6-4FE0-998F-5B5FC224EF6B}"/>
          </ac:spMkLst>
        </pc:spChg>
        <pc:spChg chg="add mod">
          <ac:chgData name="dylan loh" userId="9e33238c6efd8ddd" providerId="LiveId" clId="{51C86339-3A93-452D-ABE7-29B582FC6FD8}" dt="2021-10-29T20:36:57.682" v="1926" actId="14100"/>
          <ac:spMkLst>
            <pc:docMk/>
            <pc:sldMk cId="3602253186" sldId="259"/>
            <ac:spMk id="4" creationId="{EB4D98C3-E615-465B-9D36-B34D4DE7620E}"/>
          </ac:spMkLst>
        </pc:spChg>
        <pc:spChg chg="add mod">
          <ac:chgData name="dylan loh" userId="9e33238c6efd8ddd" providerId="LiveId" clId="{51C86339-3A93-452D-ABE7-29B582FC6FD8}" dt="2021-10-29T20:12:32.561" v="1518" actId="14100"/>
          <ac:spMkLst>
            <pc:docMk/>
            <pc:sldMk cId="3602253186" sldId="259"/>
            <ac:spMk id="5" creationId="{28F35FF4-3F73-4F64-AF7D-7B023B2F92A1}"/>
          </ac:spMkLst>
        </pc:spChg>
        <pc:cxnChg chg="add mod">
          <ac:chgData name="dylan loh" userId="9e33238c6efd8ddd" providerId="LiveId" clId="{51C86339-3A93-452D-ABE7-29B582FC6FD8}" dt="2021-10-29T20:14:58.257" v="1591" actId="692"/>
          <ac:cxnSpMkLst>
            <pc:docMk/>
            <pc:sldMk cId="3602253186" sldId="259"/>
            <ac:cxnSpMk id="7" creationId="{85B13009-3B1C-4996-B3B4-F5750C2A778C}"/>
          </ac:cxnSpMkLst>
        </pc:cxnChg>
      </pc:sldChg>
      <pc:sldChg chg="addSp delSp modSp add mod">
        <pc:chgData name="dylan loh" userId="9e33238c6efd8ddd" providerId="LiveId" clId="{51C86339-3A93-452D-ABE7-29B582FC6FD8}" dt="2021-10-29T20:21:13.945" v="1690" actId="22"/>
        <pc:sldMkLst>
          <pc:docMk/>
          <pc:sldMk cId="1221508108" sldId="260"/>
        </pc:sldMkLst>
        <pc:spChg chg="mod">
          <ac:chgData name="dylan loh" userId="9e33238c6efd8ddd" providerId="LiveId" clId="{51C86339-3A93-452D-ABE7-29B582FC6FD8}" dt="2021-10-29T20:20:50.428" v="1688" actId="6549"/>
          <ac:spMkLst>
            <pc:docMk/>
            <pc:sldMk cId="1221508108" sldId="260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29T20:20:03.506" v="1645" actId="20577"/>
          <ac:spMkLst>
            <pc:docMk/>
            <pc:sldMk cId="1221508108" sldId="260"/>
            <ac:spMk id="3" creationId="{8C2D8D9B-F1A6-4FE0-998F-5B5FC224EF6B}"/>
          </ac:spMkLst>
        </pc:spChg>
        <pc:spChg chg="add del">
          <ac:chgData name="dylan loh" userId="9e33238c6efd8ddd" providerId="LiveId" clId="{51C86339-3A93-452D-ABE7-29B582FC6FD8}" dt="2021-10-29T20:13:33.827" v="1525" actId="22"/>
          <ac:spMkLst>
            <pc:docMk/>
            <pc:sldMk cId="1221508108" sldId="260"/>
            <ac:spMk id="5" creationId="{8BCF4E46-67C5-41C8-9AE2-36B1727619A2}"/>
          </ac:spMkLst>
        </pc:spChg>
        <pc:spChg chg="add del">
          <ac:chgData name="dylan loh" userId="9e33238c6efd8ddd" providerId="LiveId" clId="{51C86339-3A93-452D-ABE7-29B582FC6FD8}" dt="2021-10-29T20:21:13.945" v="1690" actId="22"/>
          <ac:spMkLst>
            <pc:docMk/>
            <pc:sldMk cId="1221508108" sldId="260"/>
            <ac:spMk id="7" creationId="{F62CC4A6-2AB7-4C04-AF14-AA531199A376}"/>
          </ac:spMkLst>
        </pc:spChg>
      </pc:sldChg>
      <pc:sldChg chg="modSp add del mod">
        <pc:chgData name="dylan loh" userId="9e33238c6efd8ddd" providerId="LiveId" clId="{51C86339-3A93-452D-ABE7-29B582FC6FD8}" dt="2021-10-29T20:27:40.970" v="1714" actId="47"/>
        <pc:sldMkLst>
          <pc:docMk/>
          <pc:sldMk cId="2030779757" sldId="261"/>
        </pc:sldMkLst>
        <pc:spChg chg="mod">
          <ac:chgData name="dylan loh" userId="9e33238c6efd8ddd" providerId="LiveId" clId="{51C86339-3A93-452D-ABE7-29B582FC6FD8}" dt="2021-10-29T20:22:58.728" v="1706" actId="20577"/>
          <ac:spMkLst>
            <pc:docMk/>
            <pc:sldMk cId="2030779757" sldId="261"/>
            <ac:spMk id="2" creationId="{1E11EB6E-3E06-4F68-ABE3-B7E87FD74127}"/>
          </ac:spMkLst>
        </pc:spChg>
      </pc:sldChg>
      <pc:sldChg chg="modSp new mod">
        <pc:chgData name="dylan loh" userId="9e33238c6efd8ddd" providerId="LiveId" clId="{51C86339-3A93-452D-ABE7-29B582FC6FD8}" dt="2021-10-29T20:27:28.012" v="1713"/>
        <pc:sldMkLst>
          <pc:docMk/>
          <pc:sldMk cId="2928650556" sldId="262"/>
        </pc:sldMkLst>
        <pc:spChg chg="mod">
          <ac:chgData name="dylan loh" userId="9e33238c6efd8ddd" providerId="LiveId" clId="{51C86339-3A93-452D-ABE7-29B582FC6FD8}" dt="2021-10-29T20:27:28.012" v="1713"/>
          <ac:spMkLst>
            <pc:docMk/>
            <pc:sldMk cId="2928650556" sldId="262"/>
            <ac:spMk id="2" creationId="{55908125-57B3-4B55-96CA-D84581D70205}"/>
          </ac:spMkLst>
        </pc:spChg>
      </pc:sldChg>
      <pc:sldChg chg="modSp add mod">
        <pc:chgData name="dylan loh" userId="9e33238c6efd8ddd" providerId="LiveId" clId="{51C86339-3A93-452D-ABE7-29B582FC6FD8}" dt="2021-10-29T20:28:06.178" v="1716"/>
        <pc:sldMkLst>
          <pc:docMk/>
          <pc:sldMk cId="3453827842" sldId="263"/>
        </pc:sldMkLst>
        <pc:spChg chg="mod">
          <ac:chgData name="dylan loh" userId="9e33238c6efd8ddd" providerId="LiveId" clId="{51C86339-3A93-452D-ABE7-29B582FC6FD8}" dt="2021-10-29T20:28:06.178" v="1716"/>
          <ac:spMkLst>
            <pc:docMk/>
            <pc:sldMk cId="3453827842" sldId="263"/>
            <ac:spMk id="2" creationId="{55908125-57B3-4B55-96CA-D84581D70205}"/>
          </ac:spMkLst>
        </pc:spChg>
      </pc:sldChg>
      <pc:sldChg chg="modSp add mod">
        <pc:chgData name="dylan loh" userId="9e33238c6efd8ddd" providerId="LiveId" clId="{51C86339-3A93-452D-ABE7-29B582FC6FD8}" dt="2021-10-29T20:37:54.927" v="1962" actId="6549"/>
        <pc:sldMkLst>
          <pc:docMk/>
          <pc:sldMk cId="3913003886" sldId="264"/>
        </pc:sldMkLst>
        <pc:spChg chg="mod">
          <ac:chgData name="dylan loh" userId="9e33238c6efd8ddd" providerId="LiveId" clId="{51C86339-3A93-452D-ABE7-29B582FC6FD8}" dt="2021-10-29T20:29:56.361" v="1721"/>
          <ac:spMkLst>
            <pc:docMk/>
            <pc:sldMk cId="3913003886" sldId="264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29T20:37:54.927" v="1962" actId="6549"/>
          <ac:spMkLst>
            <pc:docMk/>
            <pc:sldMk cId="3913003886" sldId="264"/>
            <ac:spMk id="3" creationId="{8C2D8D9B-F1A6-4FE0-998F-5B5FC224EF6B}"/>
          </ac:spMkLst>
        </pc:spChg>
      </pc:sldChg>
      <pc:sldChg chg="addSp delSp modSp add mod setBg">
        <pc:chgData name="dylan loh" userId="9e33238c6efd8ddd" providerId="LiveId" clId="{51C86339-3A93-452D-ABE7-29B582FC6FD8}" dt="2021-10-29T21:39:39.413" v="2861" actId="20577"/>
        <pc:sldMkLst>
          <pc:docMk/>
          <pc:sldMk cId="1057650469" sldId="265"/>
        </pc:sldMkLst>
        <pc:spChg chg="mod">
          <ac:chgData name="dylan loh" userId="9e33238c6efd8ddd" providerId="LiveId" clId="{51C86339-3A93-452D-ABE7-29B582FC6FD8}" dt="2021-10-29T21:35:16.835" v="2420" actId="14100"/>
          <ac:spMkLst>
            <pc:docMk/>
            <pc:sldMk cId="1057650469" sldId="265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29T21:39:39.413" v="2861" actId="20577"/>
          <ac:spMkLst>
            <pc:docMk/>
            <pc:sldMk cId="1057650469" sldId="265"/>
            <ac:spMk id="3" creationId="{8C2D8D9B-F1A6-4FE0-998F-5B5FC224EF6B}"/>
          </ac:spMkLst>
        </pc:spChg>
        <pc:spChg chg="add del mod">
          <ac:chgData name="dylan loh" userId="9e33238c6efd8ddd" providerId="LiveId" clId="{51C86339-3A93-452D-ABE7-29B582FC6FD8}" dt="2021-10-29T21:31:36.162" v="2307"/>
          <ac:spMkLst>
            <pc:docMk/>
            <pc:sldMk cId="1057650469" sldId="265"/>
            <ac:spMk id="10" creationId="{B78F3A97-C29E-4A74-A356-80082061F59A}"/>
          </ac:spMkLst>
        </pc:spChg>
        <pc:spChg chg="add mod">
          <ac:chgData name="dylan loh" userId="9e33238c6efd8ddd" providerId="LiveId" clId="{51C86339-3A93-452D-ABE7-29B582FC6FD8}" dt="2021-10-29T21:36:54.037" v="2555" actId="6549"/>
          <ac:spMkLst>
            <pc:docMk/>
            <pc:sldMk cId="1057650469" sldId="265"/>
            <ac:spMk id="11" creationId="{9577E517-E8B8-4D31-9F33-A3A29197CC93}"/>
          </ac:spMkLst>
        </pc:spChg>
        <pc:spChg chg="add del">
          <ac:chgData name="dylan loh" userId="9e33238c6efd8ddd" providerId="LiveId" clId="{51C86339-3A93-452D-ABE7-29B582FC6FD8}" dt="2021-10-29T21:30:52.409" v="2299" actId="26606"/>
          <ac:spMkLst>
            <pc:docMk/>
            <pc:sldMk cId="1057650469" sldId="265"/>
            <ac:spMk id="14" creationId="{8DABDCBA-3483-4395-986B-AF2A223F694C}"/>
          </ac:spMkLst>
        </pc:spChg>
        <pc:spChg chg="add del">
          <ac:chgData name="dylan loh" userId="9e33238c6efd8ddd" providerId="LiveId" clId="{51C86339-3A93-452D-ABE7-29B582FC6FD8}" dt="2021-10-29T21:30:52.409" v="2299" actId="26606"/>
          <ac:spMkLst>
            <pc:docMk/>
            <pc:sldMk cId="1057650469" sldId="265"/>
            <ac:spMk id="18" creationId="{33BF4D06-C597-4628-9BFD-13DE0704436F}"/>
          </ac:spMkLst>
        </pc:spChg>
        <pc:spChg chg="add mod">
          <ac:chgData name="dylan loh" userId="9e33238c6efd8ddd" providerId="LiveId" clId="{51C86339-3A93-452D-ABE7-29B582FC6FD8}" dt="2021-10-29T21:33:40.507" v="2377" actId="1076"/>
          <ac:spMkLst>
            <pc:docMk/>
            <pc:sldMk cId="1057650469" sldId="265"/>
            <ac:spMk id="19" creationId="{0E2D5F7A-3AFA-4E94-AC98-2D38F32715F7}"/>
          </ac:spMkLst>
        </pc:spChg>
        <pc:spChg chg="add mod">
          <ac:chgData name="dylan loh" userId="9e33238c6efd8ddd" providerId="LiveId" clId="{51C86339-3A93-452D-ABE7-29B582FC6FD8}" dt="2021-10-29T21:34:30.588" v="2406" actId="14100"/>
          <ac:spMkLst>
            <pc:docMk/>
            <pc:sldMk cId="1057650469" sldId="265"/>
            <ac:spMk id="21" creationId="{D66423E0-D4B6-4660-BAC8-EA928D4D2FA5}"/>
          </ac:spMkLst>
        </pc:spChg>
        <pc:spChg chg="add">
          <ac:chgData name="dylan loh" userId="9e33238c6efd8ddd" providerId="LiveId" clId="{51C86339-3A93-452D-ABE7-29B582FC6FD8}" dt="2021-10-29T21:30:52.430" v="2300" actId="26606"/>
          <ac:spMkLst>
            <pc:docMk/>
            <pc:sldMk cId="1057650469" sldId="265"/>
            <ac:spMk id="22" creationId="{8DABDCBA-3483-4395-986B-AF2A223F694C}"/>
          </ac:spMkLst>
        </pc:spChg>
        <pc:picChg chg="add mod ord">
          <ac:chgData name="dylan loh" userId="9e33238c6efd8ddd" providerId="LiveId" clId="{51C86339-3A93-452D-ABE7-29B582FC6FD8}" dt="2021-10-29T21:30:52.430" v="2300" actId="26606"/>
          <ac:picMkLst>
            <pc:docMk/>
            <pc:sldMk cId="1057650469" sldId="265"/>
            <ac:picMk id="5" creationId="{741A49A0-275F-4317-99B0-00579D3D5F48}"/>
          </ac:picMkLst>
        </pc:picChg>
        <pc:picChg chg="add mod ord">
          <ac:chgData name="dylan loh" userId="9e33238c6efd8ddd" providerId="LiveId" clId="{51C86339-3A93-452D-ABE7-29B582FC6FD8}" dt="2021-10-29T21:31:30.187" v="2304" actId="1076"/>
          <ac:picMkLst>
            <pc:docMk/>
            <pc:sldMk cId="1057650469" sldId="265"/>
            <ac:picMk id="7" creationId="{ED2FBA6B-CDA7-4384-BC0C-011D6ED177A5}"/>
          </ac:picMkLst>
        </pc:picChg>
        <pc:picChg chg="add mod ord">
          <ac:chgData name="dylan loh" userId="9e33238c6efd8ddd" providerId="LiveId" clId="{51C86339-3A93-452D-ABE7-29B582FC6FD8}" dt="2021-10-29T21:34:47.237" v="2407" actId="14100"/>
          <ac:picMkLst>
            <pc:docMk/>
            <pc:sldMk cId="1057650469" sldId="265"/>
            <ac:picMk id="9" creationId="{D8C3A41A-6238-4FAD-A736-0CBE2E06A8C0}"/>
          </ac:picMkLst>
        </pc:picChg>
        <pc:picChg chg="add del">
          <ac:chgData name="dylan loh" userId="9e33238c6efd8ddd" providerId="LiveId" clId="{51C86339-3A93-452D-ABE7-29B582FC6FD8}" dt="2021-10-29T21:30:52.409" v="2299" actId="26606"/>
          <ac:picMkLst>
            <pc:docMk/>
            <pc:sldMk cId="1057650469" sldId="265"/>
            <ac:picMk id="16" creationId="{E5DDAE72-2BA0-4D3D-A316-7BF1A514B770}"/>
          </ac:picMkLst>
        </pc:picChg>
        <pc:picChg chg="add del">
          <ac:chgData name="dylan loh" userId="9e33238c6efd8ddd" providerId="LiveId" clId="{51C86339-3A93-452D-ABE7-29B582FC6FD8}" dt="2021-10-29T21:30:52.409" v="2299" actId="26606"/>
          <ac:picMkLst>
            <pc:docMk/>
            <pc:sldMk cId="1057650469" sldId="265"/>
            <ac:picMk id="20" creationId="{B92E0FD1-8437-4082-8DD6-4623B4D0C5BE}"/>
          </ac:picMkLst>
        </pc:picChg>
        <pc:picChg chg="add">
          <ac:chgData name="dylan loh" userId="9e33238c6efd8ddd" providerId="LiveId" clId="{51C86339-3A93-452D-ABE7-29B582FC6FD8}" dt="2021-10-29T21:30:52.430" v="2300" actId="26606"/>
          <ac:picMkLst>
            <pc:docMk/>
            <pc:sldMk cId="1057650469" sldId="265"/>
            <ac:picMk id="23" creationId="{E5DDAE72-2BA0-4D3D-A316-7BF1A514B770}"/>
          </ac:picMkLst>
        </pc:picChg>
        <pc:picChg chg="add">
          <ac:chgData name="dylan loh" userId="9e33238c6efd8ddd" providerId="LiveId" clId="{51C86339-3A93-452D-ABE7-29B582FC6FD8}" dt="2021-10-29T21:30:52.430" v="2300" actId="26606"/>
          <ac:picMkLst>
            <pc:docMk/>
            <pc:sldMk cId="1057650469" sldId="265"/>
            <ac:picMk id="24" creationId="{B92E0FD1-8437-4082-8DD6-4623B4D0C5BE}"/>
          </ac:picMkLst>
        </pc:picChg>
      </pc:sldChg>
      <pc:sldChg chg="modSp add mod">
        <pc:chgData name="dylan loh" userId="9e33238c6efd8ddd" providerId="LiveId" clId="{51C86339-3A93-452D-ABE7-29B582FC6FD8}" dt="2021-10-29T20:39:16.428" v="1966"/>
        <pc:sldMkLst>
          <pc:docMk/>
          <pc:sldMk cId="2395791475" sldId="266"/>
        </pc:sldMkLst>
        <pc:spChg chg="mod">
          <ac:chgData name="dylan loh" userId="9e33238c6efd8ddd" providerId="LiveId" clId="{51C86339-3A93-452D-ABE7-29B582FC6FD8}" dt="2021-10-29T20:39:16.428" v="1966"/>
          <ac:spMkLst>
            <pc:docMk/>
            <pc:sldMk cId="2395791475" sldId="266"/>
            <ac:spMk id="2" creationId="{55908125-57B3-4B55-96CA-D84581D70205}"/>
          </ac:spMkLst>
        </pc:spChg>
      </pc:sldChg>
      <pc:sldChg chg="modSp add del mod">
        <pc:chgData name="dylan loh" userId="9e33238c6efd8ddd" providerId="LiveId" clId="{51C86339-3A93-452D-ABE7-29B582FC6FD8}" dt="2021-10-30T00:59:40.537" v="2994" actId="47"/>
        <pc:sldMkLst>
          <pc:docMk/>
          <pc:sldMk cId="669736601" sldId="267"/>
        </pc:sldMkLst>
        <pc:spChg chg="mod">
          <ac:chgData name="dylan loh" userId="9e33238c6efd8ddd" providerId="LiveId" clId="{51C86339-3A93-452D-ABE7-29B582FC6FD8}" dt="2021-10-30T00:25:16.874" v="2871" actId="20577"/>
          <ac:spMkLst>
            <pc:docMk/>
            <pc:sldMk cId="669736601" sldId="267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30T00:25:23.427" v="2873" actId="6549"/>
          <ac:spMkLst>
            <pc:docMk/>
            <pc:sldMk cId="669736601" sldId="267"/>
            <ac:spMk id="3" creationId="{8C2D8D9B-F1A6-4FE0-998F-5B5FC224EF6B}"/>
          </ac:spMkLst>
        </pc:spChg>
      </pc:sldChg>
      <pc:sldChg chg="add del">
        <pc:chgData name="dylan loh" userId="9e33238c6efd8ddd" providerId="LiveId" clId="{51C86339-3A93-452D-ABE7-29B582FC6FD8}" dt="2021-10-29T20:39:07.443" v="1965"/>
        <pc:sldMkLst>
          <pc:docMk/>
          <pc:sldMk cId="3865556218" sldId="267"/>
        </pc:sldMkLst>
      </pc:sldChg>
      <pc:sldChg chg="modSp add del mod">
        <pc:chgData name="dylan loh" userId="9e33238c6efd8ddd" providerId="LiveId" clId="{51C86339-3A93-452D-ABE7-29B582FC6FD8}" dt="2021-10-30T01:14:13.536" v="3638" actId="47"/>
        <pc:sldMkLst>
          <pc:docMk/>
          <pc:sldMk cId="800652561" sldId="268"/>
        </pc:sldMkLst>
        <pc:spChg chg="mod">
          <ac:chgData name="dylan loh" userId="9e33238c6efd8ddd" providerId="LiveId" clId="{51C86339-3A93-452D-ABE7-29B582FC6FD8}" dt="2021-10-30T00:25:32.815" v="2875" actId="27636"/>
          <ac:spMkLst>
            <pc:docMk/>
            <pc:sldMk cId="800652561" sldId="268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30T00:25:34.849" v="2876" actId="6549"/>
          <ac:spMkLst>
            <pc:docMk/>
            <pc:sldMk cId="800652561" sldId="268"/>
            <ac:spMk id="3" creationId="{8C2D8D9B-F1A6-4FE0-998F-5B5FC224EF6B}"/>
          </ac:spMkLst>
        </pc:spChg>
      </pc:sldChg>
      <pc:sldChg chg="addSp delSp modSp new del mod">
        <pc:chgData name="dylan loh" userId="9e33238c6efd8ddd" providerId="LiveId" clId="{51C86339-3A93-452D-ABE7-29B582FC6FD8}" dt="2021-10-29T21:27:34.215" v="2274" actId="47"/>
        <pc:sldMkLst>
          <pc:docMk/>
          <pc:sldMk cId="1628633422" sldId="268"/>
        </pc:sldMkLst>
        <pc:spChg chg="mod">
          <ac:chgData name="dylan loh" userId="9e33238c6efd8ddd" providerId="LiveId" clId="{51C86339-3A93-452D-ABE7-29B582FC6FD8}" dt="2021-10-29T21:26:20.282" v="2268" actId="120"/>
          <ac:spMkLst>
            <pc:docMk/>
            <pc:sldMk cId="1628633422" sldId="268"/>
            <ac:spMk id="2" creationId="{DF4C274F-9F85-4639-9284-DBA0A2721D7B}"/>
          </ac:spMkLst>
        </pc:spChg>
        <pc:picChg chg="add del">
          <ac:chgData name="dylan loh" userId="9e33238c6efd8ddd" providerId="LiveId" clId="{51C86339-3A93-452D-ABE7-29B582FC6FD8}" dt="2021-10-29T21:26:51.362" v="2270" actId="21"/>
          <ac:picMkLst>
            <pc:docMk/>
            <pc:sldMk cId="1628633422" sldId="268"/>
            <ac:picMk id="10" creationId="{37052ED9-ED48-4D49-844D-46F5ABE0506F}"/>
          </ac:picMkLst>
        </pc:picChg>
        <pc:picChg chg="add mod">
          <ac:chgData name="dylan loh" userId="9e33238c6efd8ddd" providerId="LiveId" clId="{51C86339-3A93-452D-ABE7-29B582FC6FD8}" dt="2021-10-29T21:27:03.377" v="2272" actId="1076"/>
          <ac:picMkLst>
            <pc:docMk/>
            <pc:sldMk cId="1628633422" sldId="268"/>
            <ac:picMk id="11" creationId="{1FCAB58C-5975-4934-A4E5-2BDB30833EB2}"/>
          </ac:picMkLst>
        </pc:picChg>
      </pc:sldChg>
      <pc:sldChg chg="addSp delSp modSp new del mod">
        <pc:chgData name="dylan loh" userId="9e33238c6efd8ddd" providerId="LiveId" clId="{51C86339-3A93-452D-ABE7-29B582FC6FD8}" dt="2021-10-29T21:28:37.928" v="2279" actId="47"/>
        <pc:sldMkLst>
          <pc:docMk/>
          <pc:sldMk cId="777035380" sldId="269"/>
        </pc:sldMkLst>
        <pc:spChg chg="del">
          <ac:chgData name="dylan loh" userId="9e33238c6efd8ddd" providerId="LiveId" clId="{51C86339-3A93-452D-ABE7-29B582FC6FD8}" dt="2021-10-29T21:27:41.644" v="2275"/>
          <ac:spMkLst>
            <pc:docMk/>
            <pc:sldMk cId="777035380" sldId="269"/>
            <ac:spMk id="4" creationId="{E1742D02-FEB2-4B86-B2FB-42489D9582CF}"/>
          </ac:spMkLst>
        </pc:spChg>
        <pc:spChg chg="del">
          <ac:chgData name="dylan loh" userId="9e33238c6efd8ddd" providerId="LiveId" clId="{51C86339-3A93-452D-ABE7-29B582FC6FD8}" dt="2021-10-29T21:28:06.095" v="2276" actId="22"/>
          <ac:spMkLst>
            <pc:docMk/>
            <pc:sldMk cId="777035380" sldId="269"/>
            <ac:spMk id="7" creationId="{4265C990-D7D6-4228-8D86-E1B0EF3F6D92}"/>
          </ac:spMkLst>
        </pc:spChg>
        <pc:spChg chg="add mod">
          <ac:chgData name="dylan loh" userId="9e33238c6efd8ddd" providerId="LiveId" clId="{51C86339-3A93-452D-ABE7-29B582FC6FD8}" dt="2021-10-29T21:28:34.461" v="2278" actId="478"/>
          <ac:spMkLst>
            <pc:docMk/>
            <pc:sldMk cId="777035380" sldId="269"/>
            <ac:spMk id="16" creationId="{A8093288-A5F2-406D-8756-0158E4B8476C}"/>
          </ac:spMkLst>
        </pc:spChg>
        <pc:picChg chg="add del mod">
          <ac:chgData name="dylan loh" userId="9e33238c6efd8ddd" providerId="LiveId" clId="{51C86339-3A93-452D-ABE7-29B582FC6FD8}" dt="2021-10-29T21:28:34.461" v="2278" actId="478"/>
          <ac:picMkLst>
            <pc:docMk/>
            <pc:sldMk cId="777035380" sldId="269"/>
            <ac:picMk id="12" creationId="{85470601-6FF6-4D4E-9643-6970F6D8E109}"/>
          </ac:picMkLst>
        </pc:picChg>
        <pc:picChg chg="add mod ord modCrop">
          <ac:chgData name="dylan loh" userId="9e33238c6efd8ddd" providerId="LiveId" clId="{51C86339-3A93-452D-ABE7-29B582FC6FD8}" dt="2021-10-29T21:28:06.095" v="2276" actId="22"/>
          <ac:picMkLst>
            <pc:docMk/>
            <pc:sldMk cId="777035380" sldId="269"/>
            <ac:picMk id="14" creationId="{D568BB09-E223-44EF-B240-CAA851E467C2}"/>
          </ac:picMkLst>
        </pc:picChg>
      </pc:sldChg>
      <pc:sldChg chg="modSp add del mod">
        <pc:chgData name="dylan loh" userId="9e33238c6efd8ddd" providerId="LiveId" clId="{51C86339-3A93-452D-ABE7-29B582FC6FD8}" dt="2021-10-30T01:22:09.088" v="3640" actId="47"/>
        <pc:sldMkLst>
          <pc:docMk/>
          <pc:sldMk cId="2083988368" sldId="269"/>
        </pc:sldMkLst>
        <pc:spChg chg="mod">
          <ac:chgData name="dylan loh" userId="9e33238c6efd8ddd" providerId="LiveId" clId="{51C86339-3A93-452D-ABE7-29B582FC6FD8}" dt="2021-10-30T00:25:41.733" v="2877"/>
          <ac:spMkLst>
            <pc:docMk/>
            <pc:sldMk cId="2083988368" sldId="269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30T00:25:43.249" v="2878" actId="6549"/>
          <ac:spMkLst>
            <pc:docMk/>
            <pc:sldMk cId="2083988368" sldId="269"/>
            <ac:spMk id="3" creationId="{8C2D8D9B-F1A6-4FE0-998F-5B5FC224EF6B}"/>
          </ac:spMkLst>
        </pc:spChg>
      </pc:sldChg>
      <pc:sldChg chg="addSp delSp modSp add mod setBg delDesignElem">
        <pc:chgData name="dylan loh" userId="9e33238c6efd8ddd" providerId="LiveId" clId="{51C86339-3A93-452D-ABE7-29B582FC6FD8}" dt="2021-10-30T01:03:01.669" v="3448" actId="20577"/>
        <pc:sldMkLst>
          <pc:docMk/>
          <pc:sldMk cId="176701768" sldId="270"/>
        </pc:sldMkLst>
        <pc:spChg chg="mod">
          <ac:chgData name="dylan loh" userId="9e33238c6efd8ddd" providerId="LiveId" clId="{51C86339-3A93-452D-ABE7-29B582FC6FD8}" dt="2021-10-30T00:56:21.664" v="2902" actId="20577"/>
          <ac:spMkLst>
            <pc:docMk/>
            <pc:sldMk cId="176701768" sldId="270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30T01:03:01.669" v="3448" actId="20577"/>
          <ac:spMkLst>
            <pc:docMk/>
            <pc:sldMk cId="176701768" sldId="270"/>
            <ac:spMk id="3" creationId="{8C2D8D9B-F1A6-4FE0-998F-5B5FC224EF6B}"/>
          </ac:spMkLst>
        </pc:spChg>
        <pc:spChg chg="mod">
          <ac:chgData name="dylan loh" userId="9e33238c6efd8ddd" providerId="LiveId" clId="{51C86339-3A93-452D-ABE7-29B582FC6FD8}" dt="2021-10-30T00:59:26.784" v="2992" actId="121"/>
          <ac:spMkLst>
            <pc:docMk/>
            <pc:sldMk cId="176701768" sldId="270"/>
            <ac:spMk id="11" creationId="{9577E517-E8B8-4D31-9F33-A3A29197CC93}"/>
          </ac:spMkLst>
        </pc:spChg>
        <pc:spChg chg="del mod">
          <ac:chgData name="dylan loh" userId="9e33238c6efd8ddd" providerId="LiveId" clId="{51C86339-3A93-452D-ABE7-29B582FC6FD8}" dt="2021-10-30T00:57:06.480" v="2910" actId="478"/>
          <ac:spMkLst>
            <pc:docMk/>
            <pc:sldMk cId="176701768" sldId="270"/>
            <ac:spMk id="19" creationId="{0E2D5F7A-3AFA-4E94-AC98-2D38F32715F7}"/>
          </ac:spMkLst>
        </pc:spChg>
        <pc:spChg chg="mod">
          <ac:chgData name="dylan loh" userId="9e33238c6efd8ddd" providerId="LiveId" clId="{51C86339-3A93-452D-ABE7-29B582FC6FD8}" dt="2021-10-30T00:59:29.992" v="2993" actId="121"/>
          <ac:spMkLst>
            <pc:docMk/>
            <pc:sldMk cId="176701768" sldId="270"/>
            <ac:spMk id="21" creationId="{D66423E0-D4B6-4660-BAC8-EA928D4D2FA5}"/>
          </ac:spMkLst>
        </pc:spChg>
        <pc:spChg chg="del">
          <ac:chgData name="dylan loh" userId="9e33238c6efd8ddd" providerId="LiveId" clId="{51C86339-3A93-452D-ABE7-29B582FC6FD8}" dt="2021-10-30T00:56:02.549" v="2880"/>
          <ac:spMkLst>
            <pc:docMk/>
            <pc:sldMk cId="176701768" sldId="270"/>
            <ac:spMk id="22" creationId="{8DABDCBA-3483-4395-986B-AF2A223F694C}"/>
          </ac:spMkLst>
        </pc:spChg>
        <pc:picChg chg="del">
          <ac:chgData name="dylan loh" userId="9e33238c6efd8ddd" providerId="LiveId" clId="{51C86339-3A93-452D-ABE7-29B582FC6FD8}" dt="2021-10-30T00:56:29.584" v="2903" actId="478"/>
          <ac:picMkLst>
            <pc:docMk/>
            <pc:sldMk cId="176701768" sldId="270"/>
            <ac:picMk id="5" creationId="{741A49A0-275F-4317-99B0-00579D3D5F48}"/>
          </ac:picMkLst>
        </pc:picChg>
        <pc:picChg chg="add mod">
          <ac:chgData name="dylan loh" userId="9e33238c6efd8ddd" providerId="LiveId" clId="{51C86339-3A93-452D-ABE7-29B582FC6FD8}" dt="2021-10-30T00:57:31.294" v="2917" actId="14100"/>
          <ac:picMkLst>
            <pc:docMk/>
            <pc:sldMk cId="176701768" sldId="270"/>
            <ac:picMk id="6" creationId="{DDB997D3-E3CC-4B0D-8264-DAF28624E9C7}"/>
          </ac:picMkLst>
        </pc:picChg>
        <pc:picChg chg="del">
          <ac:chgData name="dylan loh" userId="9e33238c6efd8ddd" providerId="LiveId" clId="{51C86339-3A93-452D-ABE7-29B582FC6FD8}" dt="2021-10-30T00:56:30.115" v="2904" actId="478"/>
          <ac:picMkLst>
            <pc:docMk/>
            <pc:sldMk cId="176701768" sldId="270"/>
            <ac:picMk id="7" creationId="{ED2FBA6B-CDA7-4384-BC0C-011D6ED177A5}"/>
          </ac:picMkLst>
        </pc:picChg>
        <pc:picChg chg="del">
          <ac:chgData name="dylan loh" userId="9e33238c6efd8ddd" providerId="LiveId" clId="{51C86339-3A93-452D-ABE7-29B582FC6FD8}" dt="2021-10-30T00:56:30.823" v="2905" actId="478"/>
          <ac:picMkLst>
            <pc:docMk/>
            <pc:sldMk cId="176701768" sldId="270"/>
            <ac:picMk id="9" creationId="{D8C3A41A-6238-4FAD-A736-0CBE2E06A8C0}"/>
          </ac:picMkLst>
        </pc:picChg>
        <pc:picChg chg="add mod">
          <ac:chgData name="dylan loh" userId="9e33238c6efd8ddd" providerId="LiveId" clId="{51C86339-3A93-452D-ABE7-29B582FC6FD8}" dt="2021-10-30T00:57:58.629" v="2921" actId="14100"/>
          <ac:picMkLst>
            <pc:docMk/>
            <pc:sldMk cId="176701768" sldId="270"/>
            <ac:picMk id="10" creationId="{D520131D-A011-4E32-BDA1-9E8E14B74D36}"/>
          </ac:picMkLst>
        </pc:picChg>
        <pc:picChg chg="del">
          <ac:chgData name="dylan loh" userId="9e33238c6efd8ddd" providerId="LiveId" clId="{51C86339-3A93-452D-ABE7-29B582FC6FD8}" dt="2021-10-30T00:56:02.549" v="2880"/>
          <ac:picMkLst>
            <pc:docMk/>
            <pc:sldMk cId="176701768" sldId="270"/>
            <ac:picMk id="23" creationId="{E5DDAE72-2BA0-4D3D-A316-7BF1A514B770}"/>
          </ac:picMkLst>
        </pc:picChg>
        <pc:picChg chg="del">
          <ac:chgData name="dylan loh" userId="9e33238c6efd8ddd" providerId="LiveId" clId="{51C86339-3A93-452D-ABE7-29B582FC6FD8}" dt="2021-10-30T00:56:02.549" v="2880"/>
          <ac:picMkLst>
            <pc:docMk/>
            <pc:sldMk cId="176701768" sldId="270"/>
            <ac:picMk id="24" creationId="{B92E0FD1-8437-4082-8DD6-4623B4D0C5BE}"/>
          </ac:picMkLst>
        </pc:picChg>
      </pc:sldChg>
      <pc:sldChg chg="addSp delSp modSp add mod">
        <pc:chgData name="dylan loh" userId="9e33238c6efd8ddd" providerId="LiveId" clId="{51C86339-3A93-452D-ABE7-29B582FC6FD8}" dt="2021-10-30T01:07:03.360" v="3637" actId="20577"/>
        <pc:sldMkLst>
          <pc:docMk/>
          <pc:sldMk cId="2758298093" sldId="271"/>
        </pc:sldMkLst>
        <pc:spChg chg="mod">
          <ac:chgData name="dylan loh" userId="9e33238c6efd8ddd" providerId="LiveId" clId="{51C86339-3A93-452D-ABE7-29B582FC6FD8}" dt="2021-10-30T01:04:35.102" v="3450"/>
          <ac:spMkLst>
            <pc:docMk/>
            <pc:sldMk cId="2758298093" sldId="271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30T01:07:03.360" v="3637" actId="20577"/>
          <ac:spMkLst>
            <pc:docMk/>
            <pc:sldMk cId="2758298093" sldId="271"/>
            <ac:spMk id="3" creationId="{8C2D8D9B-F1A6-4FE0-998F-5B5FC224EF6B}"/>
          </ac:spMkLst>
        </pc:spChg>
        <pc:spChg chg="mod">
          <ac:chgData name="dylan loh" userId="9e33238c6efd8ddd" providerId="LiveId" clId="{51C86339-3A93-452D-ABE7-29B582FC6FD8}" dt="2021-10-30T01:05:57.476" v="3470"/>
          <ac:spMkLst>
            <pc:docMk/>
            <pc:sldMk cId="2758298093" sldId="271"/>
            <ac:spMk id="11" creationId="{9577E517-E8B8-4D31-9F33-A3A29197CC93}"/>
          </ac:spMkLst>
        </pc:spChg>
        <pc:spChg chg="del mod">
          <ac:chgData name="dylan loh" userId="9e33238c6efd8ddd" providerId="LiveId" clId="{51C86339-3A93-452D-ABE7-29B582FC6FD8}" dt="2021-10-30T01:04:43.016" v="3453" actId="478"/>
          <ac:spMkLst>
            <pc:docMk/>
            <pc:sldMk cId="2758298093" sldId="271"/>
            <ac:spMk id="21" creationId="{D66423E0-D4B6-4660-BAC8-EA928D4D2FA5}"/>
          </ac:spMkLst>
        </pc:spChg>
        <pc:picChg chg="add mod">
          <ac:chgData name="dylan loh" userId="9e33238c6efd8ddd" providerId="LiveId" clId="{51C86339-3A93-452D-ABE7-29B582FC6FD8}" dt="2021-10-30T01:05:22.750" v="3465" actId="14100"/>
          <ac:picMkLst>
            <pc:docMk/>
            <pc:sldMk cId="2758298093" sldId="271"/>
            <ac:picMk id="5" creationId="{1843FE95-B05E-4F71-91EE-32C84A6315C8}"/>
          </ac:picMkLst>
        </pc:picChg>
        <pc:picChg chg="del">
          <ac:chgData name="dylan loh" userId="9e33238c6efd8ddd" providerId="LiveId" clId="{51C86339-3A93-452D-ABE7-29B582FC6FD8}" dt="2021-10-30T01:04:55.711" v="3454" actId="478"/>
          <ac:picMkLst>
            <pc:docMk/>
            <pc:sldMk cId="2758298093" sldId="271"/>
            <ac:picMk id="6" creationId="{DDB997D3-E3CC-4B0D-8264-DAF28624E9C7}"/>
          </ac:picMkLst>
        </pc:picChg>
        <pc:picChg chg="del">
          <ac:chgData name="dylan loh" userId="9e33238c6efd8ddd" providerId="LiveId" clId="{51C86339-3A93-452D-ABE7-29B582FC6FD8}" dt="2021-10-30T01:04:38.303" v="3451" actId="478"/>
          <ac:picMkLst>
            <pc:docMk/>
            <pc:sldMk cId="2758298093" sldId="271"/>
            <ac:picMk id="10" creationId="{D520131D-A011-4E32-BDA1-9E8E14B74D36}"/>
          </ac:picMkLst>
        </pc:picChg>
      </pc:sldChg>
      <pc:sldChg chg="addSp delSp modSp add mod">
        <pc:chgData name="dylan loh" userId="9e33238c6efd8ddd" providerId="LiveId" clId="{51C86339-3A93-452D-ABE7-29B582FC6FD8}" dt="2021-10-30T01:25:10.560" v="3939" actId="20577"/>
        <pc:sldMkLst>
          <pc:docMk/>
          <pc:sldMk cId="403519032" sldId="272"/>
        </pc:sldMkLst>
        <pc:spChg chg="mod">
          <ac:chgData name="dylan loh" userId="9e33238c6efd8ddd" providerId="LiveId" clId="{51C86339-3A93-452D-ABE7-29B582FC6FD8}" dt="2021-10-30T01:23:06.710" v="3661" actId="20577"/>
          <ac:spMkLst>
            <pc:docMk/>
            <pc:sldMk cId="403519032" sldId="272"/>
            <ac:spMk id="2" creationId="{1E11EB6E-3E06-4F68-ABE3-B7E87FD74127}"/>
          </ac:spMkLst>
        </pc:spChg>
        <pc:spChg chg="mod">
          <ac:chgData name="dylan loh" userId="9e33238c6efd8ddd" providerId="LiveId" clId="{51C86339-3A93-452D-ABE7-29B582FC6FD8}" dt="2021-10-30T01:25:10.560" v="3939" actId="20577"/>
          <ac:spMkLst>
            <pc:docMk/>
            <pc:sldMk cId="403519032" sldId="272"/>
            <ac:spMk id="3" creationId="{8C2D8D9B-F1A6-4FE0-998F-5B5FC224EF6B}"/>
          </ac:spMkLst>
        </pc:spChg>
        <pc:spChg chg="mod">
          <ac:chgData name="dylan loh" userId="9e33238c6efd8ddd" providerId="LiveId" clId="{51C86339-3A93-452D-ABE7-29B582FC6FD8}" dt="2021-10-30T01:23:47.983" v="3717" actId="20577"/>
          <ac:spMkLst>
            <pc:docMk/>
            <pc:sldMk cId="403519032" sldId="272"/>
            <ac:spMk id="11" creationId="{9577E517-E8B8-4D31-9F33-A3A29197CC93}"/>
          </ac:spMkLst>
        </pc:spChg>
        <pc:picChg chg="del">
          <ac:chgData name="dylan loh" userId="9e33238c6efd8ddd" providerId="LiveId" clId="{51C86339-3A93-452D-ABE7-29B582FC6FD8}" dt="2021-10-30T01:22:42.871" v="3641" actId="478"/>
          <ac:picMkLst>
            <pc:docMk/>
            <pc:sldMk cId="403519032" sldId="272"/>
            <ac:picMk id="5" creationId="{1843FE95-B05E-4F71-91EE-32C84A6315C8}"/>
          </ac:picMkLst>
        </pc:picChg>
        <pc:picChg chg="add mod">
          <ac:chgData name="dylan loh" userId="9e33238c6efd8ddd" providerId="LiveId" clId="{51C86339-3A93-452D-ABE7-29B582FC6FD8}" dt="2021-10-30T01:22:49.373" v="3643" actId="1076"/>
          <ac:picMkLst>
            <pc:docMk/>
            <pc:sldMk cId="403519032" sldId="272"/>
            <ac:picMk id="6" creationId="{61133097-71EB-4080-BAAE-62A6DACB651B}"/>
          </ac:picMkLst>
        </pc:picChg>
      </pc:sldChg>
      <pc:sldChg chg="modSp add mod">
        <pc:chgData name="dylan loh" userId="9e33238c6efd8ddd" providerId="LiveId" clId="{51C86339-3A93-452D-ABE7-29B582FC6FD8}" dt="2021-10-30T01:25:43.727" v="3975" actId="20577"/>
        <pc:sldMkLst>
          <pc:docMk/>
          <pc:sldMk cId="3916525589" sldId="273"/>
        </pc:sldMkLst>
        <pc:spChg chg="mod">
          <ac:chgData name="dylan loh" userId="9e33238c6efd8ddd" providerId="LiveId" clId="{51C86339-3A93-452D-ABE7-29B582FC6FD8}" dt="2021-10-30T01:25:43.727" v="3975" actId="20577"/>
          <ac:spMkLst>
            <pc:docMk/>
            <pc:sldMk cId="3916525589" sldId="273"/>
            <ac:spMk id="2" creationId="{55908125-57B3-4B55-96CA-D84581D702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33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7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648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883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464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93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292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370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4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933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797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535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EA2CF1-0EB2-4673-802D-3371233E4A7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9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ungpyaeap/supermarket-sale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8664-2900-4A90-A9BF-5912169EE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341886" cy="2075012"/>
          </a:xfrm>
        </p:spPr>
        <p:txBody>
          <a:bodyPr>
            <a:normAutofit/>
          </a:bodyPr>
          <a:lstStyle/>
          <a:p>
            <a:r>
              <a:rPr lang="en-SG" sz="4400" dirty="0"/>
              <a:t>EDA for </a:t>
            </a:r>
            <a:r>
              <a:rPr lang="en-SG" sz="4400" dirty="0" err="1"/>
              <a:t>Supermarket_Sales</a:t>
            </a:r>
            <a:endParaRPr lang="en-SG" sz="4400" dirty="0"/>
          </a:p>
        </p:txBody>
      </p:sp>
      <p:pic>
        <p:nvPicPr>
          <p:cNvPr id="4" name="Picture 3" descr="Rekke med handlevogner">
            <a:extLst>
              <a:ext uri="{FF2B5EF4-FFF2-40B4-BE49-F238E27FC236}">
                <a16:creationId xmlns:a16="http://schemas.microsoft.com/office/drawing/2014/main" id="{522D8D6E-D403-4728-97E0-7DD7223D0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4" r="6663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920F770-5A55-423F-B64F-B8943721F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5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DABDCBA-3483-4395-986B-AF2A223F6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E5DDAE72-2BA0-4D3D-A316-7BF1A514B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4197986" cy="1573863"/>
          </a:xfrm>
        </p:spPr>
        <p:txBody>
          <a:bodyPr>
            <a:normAutofit/>
          </a:bodyPr>
          <a:lstStyle/>
          <a:p>
            <a:pPr algn="l"/>
            <a:r>
              <a:rPr lang="en-SG" sz="3200" dirty="0"/>
              <a:t>GENDER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2" y="2367092"/>
            <a:ext cx="3831871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From the visual analysis, we can see the following:</a:t>
            </a:r>
          </a:p>
          <a:p>
            <a:pPr marL="342900" indent="-342900">
              <a:buAutoNum type="arabicParenR"/>
            </a:pPr>
            <a:r>
              <a:rPr lang="en-SG" sz="1600" dirty="0"/>
              <a:t>The stores in </a:t>
            </a:r>
            <a:r>
              <a:rPr lang="en-SG" sz="1600" dirty="0" err="1"/>
              <a:t>yangon</a:t>
            </a:r>
            <a:r>
              <a:rPr lang="en-SG" sz="1600" dirty="0"/>
              <a:t> has more male customers while in </a:t>
            </a:r>
            <a:r>
              <a:rPr lang="en-SG" sz="1600" dirty="0" err="1"/>
              <a:t>naypytaw</a:t>
            </a:r>
            <a:r>
              <a:rPr lang="en-SG" sz="1600" dirty="0"/>
              <a:t> has more female customers.</a:t>
            </a:r>
          </a:p>
          <a:p>
            <a:pPr marL="342900" indent="-342900">
              <a:buAutoNum type="arabicParenR"/>
            </a:pPr>
            <a:r>
              <a:rPr lang="en-SG" sz="1600" dirty="0"/>
              <a:t>We have more female members.</a:t>
            </a:r>
          </a:p>
          <a:p>
            <a:pPr marL="342900" indent="-342900">
              <a:buAutoNum type="arabicParenR"/>
            </a:pPr>
            <a:r>
              <a:rPr lang="en-SG" sz="1600" dirty="0"/>
              <a:t>More Female are spending here.</a:t>
            </a:r>
          </a:p>
          <a:p>
            <a:pPr marL="342900" indent="-342900">
              <a:buAutoNum type="arabicParenR"/>
            </a:pPr>
            <a:endParaRPr lang="en-SG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A49A0-275F-4317-99B0-00579D3D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88" y="2378944"/>
            <a:ext cx="3209153" cy="2125756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3A41A-6238-4FAD-A736-0CBE2E06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166" y="4215015"/>
            <a:ext cx="3209144" cy="2033386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FBA6B-CDA7-4384-BC0C-011D6ED17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393" y="1382379"/>
            <a:ext cx="3209144" cy="1969425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B92E0FD1-8437-4082-8DD6-4623B4D0C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/>
          <a:stretch/>
        </p:blipFill>
        <p:spPr>
          <a:xfrm>
            <a:off x="4087504" y="0"/>
            <a:ext cx="8104496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77E517-E8B8-4D31-9F33-A3A29197CC93}"/>
              </a:ext>
            </a:extLst>
          </p:cNvPr>
          <p:cNvSpPr txBox="1"/>
          <p:nvPr/>
        </p:nvSpPr>
        <p:spPr>
          <a:xfrm>
            <a:off x="8437878" y="1014344"/>
            <a:ext cx="30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Gender Ratio between Stores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D5F7A-3AFA-4E94-AC98-2D38F32715F7}"/>
              </a:ext>
            </a:extLst>
          </p:cNvPr>
          <p:cNvSpPr txBox="1"/>
          <p:nvPr/>
        </p:nvSpPr>
        <p:spPr>
          <a:xfrm>
            <a:off x="4950389" y="2030028"/>
            <a:ext cx="29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Membership between Gender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423E0-D4B6-4660-BAC8-EA928D4D2FA5}"/>
              </a:ext>
            </a:extLst>
          </p:cNvPr>
          <p:cNvSpPr txBox="1"/>
          <p:nvPr/>
        </p:nvSpPr>
        <p:spPr>
          <a:xfrm>
            <a:off x="8334166" y="3865928"/>
            <a:ext cx="32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Spending Power between Gender</a:t>
            </a:r>
          </a:p>
        </p:txBody>
      </p:sp>
    </p:spTree>
    <p:extLst>
      <p:ext uri="{BB962C8B-B14F-4D97-AF65-F5344CB8AC3E}">
        <p14:creationId xmlns:p14="http://schemas.microsoft.com/office/powerpoint/2010/main" val="105765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4197986" cy="1573863"/>
          </a:xfrm>
        </p:spPr>
        <p:txBody>
          <a:bodyPr>
            <a:normAutofit/>
          </a:bodyPr>
          <a:lstStyle/>
          <a:p>
            <a:pPr algn="l"/>
            <a:r>
              <a:rPr lang="en-SG" sz="3200" dirty="0"/>
              <a:t>Product line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2" y="2367092"/>
            <a:ext cx="3831871" cy="3881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600" dirty="0"/>
              <a:t>From the visual analysis, we can see the following:</a:t>
            </a:r>
          </a:p>
          <a:p>
            <a:pPr marL="342900" indent="-342900">
              <a:buAutoNum type="arabicParenR"/>
            </a:pPr>
            <a:r>
              <a:rPr lang="en-SG" sz="1600" dirty="0"/>
              <a:t>From all the sales, the product lines demand are quite balanced</a:t>
            </a:r>
          </a:p>
          <a:p>
            <a:pPr marL="342900" indent="-342900">
              <a:buAutoNum type="arabicParenR"/>
            </a:pPr>
            <a:r>
              <a:rPr lang="en-SG" sz="1600" dirty="0"/>
              <a:t>When we dive into separate location, we see some trends. </a:t>
            </a:r>
          </a:p>
          <a:p>
            <a:pPr marL="0" indent="0">
              <a:buNone/>
            </a:pPr>
            <a:r>
              <a:rPr lang="en-SG" sz="1600" dirty="0" err="1"/>
              <a:t>E.g</a:t>
            </a:r>
            <a:r>
              <a:rPr lang="en-SG" sz="1600" dirty="0"/>
              <a:t> Yangon sells more home and lifestyle products, while </a:t>
            </a:r>
            <a:r>
              <a:rPr lang="en-SG" sz="1600" dirty="0" err="1"/>
              <a:t>Naypytaw</a:t>
            </a:r>
            <a:r>
              <a:rPr lang="en-SG" sz="1600" dirty="0"/>
              <a:t> demands more food &amp; beverages and fashion accessories, and </a:t>
            </a:r>
            <a:r>
              <a:rPr lang="en-SG" sz="1600" dirty="0" err="1"/>
              <a:t>mandalay</a:t>
            </a:r>
            <a:r>
              <a:rPr lang="en-SG" sz="1600" dirty="0"/>
              <a:t> demands more on sports and travel, and fashion accessories.</a:t>
            </a:r>
          </a:p>
          <a:p>
            <a:pPr marL="342900" indent="-342900">
              <a:buAutoNum type="arabicParenR"/>
            </a:pPr>
            <a:endParaRPr lang="en-SG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7E517-E8B8-4D31-9F33-A3A29197CC93}"/>
              </a:ext>
            </a:extLst>
          </p:cNvPr>
          <p:cNvSpPr txBox="1"/>
          <p:nvPr/>
        </p:nvSpPr>
        <p:spPr>
          <a:xfrm>
            <a:off x="5439747" y="1720761"/>
            <a:ext cx="13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As Total Sales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423E0-D4B6-4660-BAC8-EA928D4D2FA5}"/>
              </a:ext>
            </a:extLst>
          </p:cNvPr>
          <p:cNvSpPr txBox="1"/>
          <p:nvPr/>
        </p:nvSpPr>
        <p:spPr>
          <a:xfrm>
            <a:off x="5439747" y="4592152"/>
            <a:ext cx="138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Separate via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997D3-E3CC-4B0D-8264-DAF28624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78" y="1261536"/>
            <a:ext cx="4727859" cy="2370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0131D-A011-4E32-BDA1-9E8E14B7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90" y="3918857"/>
            <a:ext cx="4681747" cy="22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4197986" cy="1573863"/>
          </a:xfrm>
        </p:spPr>
        <p:txBody>
          <a:bodyPr>
            <a:normAutofit/>
          </a:bodyPr>
          <a:lstStyle/>
          <a:p>
            <a:pPr algn="l"/>
            <a:r>
              <a:rPr lang="en-SG" sz="3200" dirty="0"/>
              <a:t>trend in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2" y="2367092"/>
            <a:ext cx="3831871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From the visual analysis, we can see the following:</a:t>
            </a:r>
          </a:p>
          <a:p>
            <a:pPr marL="0" indent="0">
              <a:buNone/>
            </a:pPr>
            <a:r>
              <a:rPr lang="en-SG" sz="1600" dirty="0"/>
              <a:t>From the chart, we can see the first 4 hours, especially the 1</a:t>
            </a:r>
            <a:r>
              <a:rPr lang="en-SG" sz="1600" baseline="30000" dirty="0"/>
              <a:t>st</a:t>
            </a:r>
            <a:r>
              <a:rPr lang="en-SG" sz="1600" dirty="0"/>
              <a:t> hour of the store opening has the highest store demand.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7E517-E8B8-4D31-9F33-A3A29197CC93}"/>
              </a:ext>
            </a:extLst>
          </p:cNvPr>
          <p:cNvSpPr txBox="1"/>
          <p:nvPr/>
        </p:nvSpPr>
        <p:spPr>
          <a:xfrm>
            <a:off x="6578208" y="1997760"/>
            <a:ext cx="43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time (10am to 9pm) 11hrs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3FE95-B05E-4F71-91EE-32C84A63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08" y="2400100"/>
            <a:ext cx="4394592" cy="30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9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640831"/>
            <a:ext cx="4197986" cy="1573863"/>
          </a:xfrm>
        </p:spPr>
        <p:txBody>
          <a:bodyPr>
            <a:normAutofit/>
          </a:bodyPr>
          <a:lstStyle/>
          <a:p>
            <a:pPr algn="l"/>
            <a:r>
              <a:rPr lang="en-SG" sz="3200" dirty="0"/>
              <a:t>Payment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2" y="2367092"/>
            <a:ext cx="3831871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/>
              <a:t>From the visual analysis, we can see the following:</a:t>
            </a:r>
          </a:p>
          <a:p>
            <a:pPr marL="0" indent="0">
              <a:buNone/>
            </a:pPr>
            <a:r>
              <a:rPr lang="en-SG" sz="1600" dirty="0"/>
              <a:t>WE can see that for </a:t>
            </a:r>
            <a:r>
              <a:rPr lang="en-SG" sz="1600" dirty="0" err="1"/>
              <a:t>yangon</a:t>
            </a:r>
            <a:r>
              <a:rPr lang="en-SG" sz="1600" dirty="0"/>
              <a:t> has more preference on </a:t>
            </a:r>
            <a:r>
              <a:rPr lang="en-SG" sz="1600" dirty="0" err="1"/>
              <a:t>ewallet</a:t>
            </a:r>
            <a:r>
              <a:rPr lang="en-SG" sz="1600" dirty="0"/>
              <a:t>, </a:t>
            </a:r>
            <a:r>
              <a:rPr lang="en-SG" sz="1600" dirty="0" err="1"/>
              <a:t>naypytaw</a:t>
            </a:r>
            <a:r>
              <a:rPr lang="en-SG" sz="1600" dirty="0"/>
              <a:t> is more traditional and prefer cash, and </a:t>
            </a:r>
            <a:r>
              <a:rPr lang="en-SG" sz="1600" dirty="0" err="1"/>
              <a:t>mandalay</a:t>
            </a:r>
            <a:r>
              <a:rPr lang="en-SG" sz="1600" dirty="0"/>
              <a:t> prefer the more global method which is credit card.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7E517-E8B8-4D31-9F33-A3A29197CC93}"/>
              </a:ext>
            </a:extLst>
          </p:cNvPr>
          <p:cNvSpPr txBox="1"/>
          <p:nvPr/>
        </p:nvSpPr>
        <p:spPr>
          <a:xfrm>
            <a:off x="6578208" y="1997760"/>
            <a:ext cx="43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Used at Different Stores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33097-71EB-4080-BAAE-62A6DACB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49" y="2392200"/>
            <a:ext cx="68484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125-57B3-4B55-96CA-D84581D7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BFC2D-2EE1-4AAB-94DE-EE9BFD1A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2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8539"/>
          </a:xfrm>
        </p:spPr>
        <p:txBody>
          <a:bodyPr/>
          <a:lstStyle/>
          <a:p>
            <a:r>
              <a:rPr lang="en-SG" dirty="0"/>
              <a:t>Source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6188"/>
            <a:ext cx="10728325" cy="4082788"/>
          </a:xfrm>
        </p:spPr>
        <p:txBody>
          <a:bodyPr/>
          <a:lstStyle/>
          <a:p>
            <a:r>
              <a:rPr lang="en-SG" dirty="0"/>
              <a:t>The dataset is from </a:t>
            </a:r>
            <a:r>
              <a:rPr lang="en-SG" dirty="0">
                <a:hlinkClick r:id="rId2"/>
              </a:rPr>
              <a:t>https://www.kaggle.com/aungpyaeap/supermarket-sales</a:t>
            </a:r>
            <a:r>
              <a:rPr lang="en-SG" dirty="0"/>
              <a:t>.</a:t>
            </a:r>
          </a:p>
          <a:p>
            <a:r>
              <a:rPr lang="en-SG" dirty="0"/>
              <a:t>This is historical sales of a supermarket company, based on 3 different branches for 3 months. </a:t>
            </a:r>
          </a:p>
          <a:p>
            <a:r>
              <a:rPr lang="en-US" b="0" i="0" dirty="0">
                <a:effectLst/>
                <a:latin typeface="Inter"/>
              </a:rPr>
              <a:t>Record available from January 2019 to March 2019</a:t>
            </a:r>
          </a:p>
          <a:p>
            <a:r>
              <a:rPr lang="en-US" dirty="0">
                <a:latin typeface="Inter"/>
              </a:rPr>
              <a:t>Dataset has a total of 1000 rows and 17 columns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832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8539"/>
          </a:xfrm>
        </p:spPr>
        <p:txBody>
          <a:bodyPr/>
          <a:lstStyle/>
          <a:p>
            <a:r>
              <a:rPr lang="en-SG" dirty="0"/>
              <a:t>EDA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6188"/>
            <a:ext cx="10728325" cy="4082788"/>
          </a:xfrm>
        </p:spPr>
        <p:txBody>
          <a:bodyPr>
            <a:normAutofit/>
          </a:bodyPr>
          <a:lstStyle/>
          <a:p>
            <a:r>
              <a:rPr lang="en-SG" dirty="0"/>
              <a:t>GENDER</a:t>
            </a:r>
          </a:p>
          <a:p>
            <a:pPr lvl="1"/>
            <a:r>
              <a:rPr lang="en-SG" dirty="0"/>
              <a:t>TO FIND out if there are any gender differences in terms of customers.</a:t>
            </a:r>
          </a:p>
          <a:p>
            <a:r>
              <a:rPr lang="en-SG" dirty="0"/>
              <a:t>Product Line</a:t>
            </a:r>
          </a:p>
          <a:p>
            <a:pPr lvl="1"/>
            <a:r>
              <a:rPr lang="en-SG" dirty="0"/>
              <a:t>To find out what product line generates more sales.</a:t>
            </a:r>
          </a:p>
          <a:p>
            <a:r>
              <a:rPr lang="en-SG" dirty="0"/>
              <a:t>Promotion</a:t>
            </a:r>
          </a:p>
          <a:p>
            <a:pPr lvl="1"/>
            <a:r>
              <a:rPr lang="en-SG" dirty="0"/>
              <a:t>To find out if there is a trend in period where more customers enter the store.</a:t>
            </a:r>
          </a:p>
          <a:p>
            <a:r>
              <a:rPr lang="en-SG" dirty="0"/>
              <a:t>Payment Method</a:t>
            </a:r>
          </a:p>
          <a:p>
            <a:pPr lvl="1"/>
            <a:r>
              <a:rPr lang="en-SG" dirty="0"/>
              <a:t>To find out what payment methods are more popular.</a:t>
            </a:r>
          </a:p>
        </p:txBody>
      </p:sp>
    </p:spTree>
    <p:extLst>
      <p:ext uri="{BB962C8B-B14F-4D97-AF65-F5344CB8AC3E}">
        <p14:creationId xmlns:p14="http://schemas.microsoft.com/office/powerpoint/2010/main" val="57464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125-57B3-4B55-96CA-D84581D7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#1 Understand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BFC2D-2EE1-4AAB-94DE-EE9BFD1A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65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8539"/>
          </a:xfrm>
        </p:spPr>
        <p:txBody>
          <a:bodyPr/>
          <a:lstStyle/>
          <a:p>
            <a:r>
              <a:rPr lang="en-SG" dirty="0"/>
              <a:t>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3" y="1417739"/>
            <a:ext cx="11039912" cy="50921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Invoice id </a:t>
            </a:r>
            <a:r>
              <a:rPr lang="en-US" sz="11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&lt;drop&gt;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: Computer generated sales slip invoice identification number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Branch </a:t>
            </a:r>
            <a:r>
              <a:rPr lang="en-US" sz="11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&lt;drop&gt;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: Branch of supercenter (3 branches are available identified by A, B and C).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City		: 1.Yangon, 2.Naypyitaw, 3.Mandalay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Customer type	: 1. MEMBER, 2. NORMAL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Gender		: 1.Female, 2.Male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Product line	: 1.Electronic accessories, 2.Fashion accessories, 3.Food and beverages, 4.Health and beauty, 5.Home and 		  lifestyle, 6.Sports and travel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Unit price	: Price of each product in $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Quantity	: Number of products purchased by customer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Tax 5% </a:t>
            </a:r>
            <a:r>
              <a:rPr lang="en-US" sz="11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&lt;drop&gt;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: 5% tax fee for customer buying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Total		: Total price including tax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Date		: Date of purchase (Record available from January 2019 to March 2019)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Time		: Purchase time (10am to 9pm)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Payment		: Payment used by customer for purchase (3 methods are available – Cash, Credit card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Ewallet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COGS		: Cost of goods sold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Gross margin perc	: </a:t>
            </a:r>
            <a:r>
              <a:rPr lang="en-US" sz="11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&lt;drop&gt;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Gross margin percentage – Only 1 value - 4.761905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Gross income	: Gross income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Rating		: Customer stratification rating on their overall shopping experience (On a scale of 1 to 10)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D98C3-E615-465B-9D36-B34D4DE7620E}"/>
              </a:ext>
            </a:extLst>
          </p:cNvPr>
          <p:cNvSpPr/>
          <p:nvPr/>
        </p:nvSpPr>
        <p:spPr>
          <a:xfrm>
            <a:off x="590024" y="5211919"/>
            <a:ext cx="1593339" cy="871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35FF4-3F73-4F64-AF7D-7B023B2F92A1}"/>
              </a:ext>
            </a:extLst>
          </p:cNvPr>
          <p:cNvSpPr/>
          <p:nvPr/>
        </p:nvSpPr>
        <p:spPr>
          <a:xfrm>
            <a:off x="590024" y="3323836"/>
            <a:ext cx="1593339" cy="10895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B13009-3B1C-4996-B3B4-F5750C2A778C}"/>
              </a:ext>
            </a:extLst>
          </p:cNvPr>
          <p:cNvCxnSpPr/>
          <p:nvPr/>
        </p:nvCxnSpPr>
        <p:spPr>
          <a:xfrm>
            <a:off x="1828800" y="4413380"/>
            <a:ext cx="0" cy="7985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8539"/>
          </a:xfrm>
        </p:spPr>
        <p:txBody>
          <a:bodyPr/>
          <a:lstStyle/>
          <a:p>
            <a:r>
              <a:rPr lang="en-SG" dirty="0"/>
              <a:t>Attribute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6188"/>
            <a:ext cx="10728325" cy="4082788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 price X Quantity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COGS +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Tax = TOTAL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GROSS MARGIN PERCENTAGE 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COGS = GROSS INCOME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150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125-57B3-4B55-96CA-D84581D7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#2 Clean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BFC2D-2EE1-4AAB-94DE-EE9BFD1A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8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B6E-3E06-4F68-ABE3-B7E87FD7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8539"/>
          </a:xfrm>
        </p:spPr>
        <p:txBody>
          <a:bodyPr/>
          <a:lstStyle/>
          <a:p>
            <a:r>
              <a:rPr lang="en-SG" dirty="0"/>
              <a:t>#2 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8D9B-F1A6-4FE0-998F-5B5FC224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6188"/>
            <a:ext cx="10728325" cy="408278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there are no null values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 4 Columns - Invoice ID, Branch, Tax 5%, gross margin perc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300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125-57B3-4B55-96CA-D84581D7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#3 Relationship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BFC2D-2EE1-4AAB-94DE-EE9BFD1A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7914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508</TotalTime>
  <Words>671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Inter</vt:lpstr>
      <vt:lpstr>Arial</vt:lpstr>
      <vt:lpstr>Tw Cen MT</vt:lpstr>
      <vt:lpstr>Droplet</vt:lpstr>
      <vt:lpstr>EDA for Supermarket_Sales</vt:lpstr>
      <vt:lpstr>Source of Dataset</vt:lpstr>
      <vt:lpstr>EDA Objectives</vt:lpstr>
      <vt:lpstr>#1 Understand the data</vt:lpstr>
      <vt:lpstr>Attribute Information</vt:lpstr>
      <vt:lpstr>Attribute CALCULATION</vt:lpstr>
      <vt:lpstr>#2 Clean the data</vt:lpstr>
      <vt:lpstr>#2 Clean the data</vt:lpstr>
      <vt:lpstr>#3 Relationship analysis</vt:lpstr>
      <vt:lpstr>GENDER differences</vt:lpstr>
      <vt:lpstr>Product line trends</vt:lpstr>
      <vt:lpstr>trend in period</vt:lpstr>
      <vt:lpstr>Payment method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for Supermarket_Sales</dc:title>
  <dc:creator>dylan loh</dc:creator>
  <cp:lastModifiedBy>dylan loh</cp:lastModifiedBy>
  <cp:revision>1</cp:revision>
  <dcterms:created xsi:type="dcterms:W3CDTF">2021-10-29T16:57:26Z</dcterms:created>
  <dcterms:modified xsi:type="dcterms:W3CDTF">2021-10-30T01:25:50Z</dcterms:modified>
</cp:coreProperties>
</file>