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7B99430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2_306CEF6B.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modernComment_103_E236484D.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1" r:id="rId4"/>
    <p:sldId id="258" r:id="rId5"/>
    <p:sldId id="259" r:id="rId6"/>
    <p:sldId id="260" r:id="rId7"/>
    <p:sldId id="264" r:id="rId8"/>
    <p:sldId id="261" r:id="rId9"/>
    <p:sldId id="262" r:id="rId10"/>
    <p:sldId id="263" r:id="rId11"/>
    <p:sldId id="267" r:id="rId12"/>
    <p:sldId id="27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983C50-B0BF-538C-7215-1F7BAB45A1DD}" name="dylan loh" initials="dl" userId="9e33238c6efd8dd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AFC8D-B544-4739-92DD-0AF51A3CBF66}" v="2018" dt="2022-02-19T03:07:00.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loh" userId="9e33238c6efd8ddd" providerId="LiveId" clId="{5BDAFC8D-B544-4739-92DD-0AF51A3CBF66}"/>
    <pc:docChg chg="undo custSel addSld delSld modSld sldOrd">
      <pc:chgData name="dylan loh" userId="9e33238c6efd8ddd" providerId="LiveId" clId="{5BDAFC8D-B544-4739-92DD-0AF51A3CBF66}" dt="2022-02-19T03:07:11.192" v="4608" actId="14100"/>
      <pc:docMkLst>
        <pc:docMk/>
      </pc:docMkLst>
      <pc:sldChg chg="modSp mod">
        <pc:chgData name="dylan loh" userId="9e33238c6efd8ddd" providerId="LiveId" clId="{5BDAFC8D-B544-4739-92DD-0AF51A3CBF66}" dt="2022-02-18T22:04:54.050" v="1407" actId="20577"/>
        <pc:sldMkLst>
          <pc:docMk/>
          <pc:sldMk cId="2133774513" sldId="256"/>
        </pc:sldMkLst>
        <pc:spChg chg="mod">
          <ac:chgData name="dylan loh" userId="9e33238c6efd8ddd" providerId="LiveId" clId="{5BDAFC8D-B544-4739-92DD-0AF51A3CBF66}" dt="2022-02-18T22:04:54.050" v="1407" actId="20577"/>
          <ac:spMkLst>
            <pc:docMk/>
            <pc:sldMk cId="2133774513" sldId="256"/>
            <ac:spMk id="2" creationId="{82E3CFE4-7927-4152-972F-E16D8A47E7DC}"/>
          </ac:spMkLst>
        </pc:spChg>
        <pc:spChg chg="mod">
          <ac:chgData name="dylan loh" userId="9e33238c6efd8ddd" providerId="LiveId" clId="{5BDAFC8D-B544-4739-92DD-0AF51A3CBF66}" dt="2022-02-18T15:23:37.311" v="822" actId="207"/>
          <ac:spMkLst>
            <pc:docMk/>
            <pc:sldMk cId="2133774513" sldId="256"/>
            <ac:spMk id="3" creationId="{C3823DBB-24B5-4E8F-82A1-3C77144C375F}"/>
          </ac:spMkLst>
        </pc:spChg>
      </pc:sldChg>
      <pc:sldChg chg="modSp mod addCm">
        <pc:chgData name="dylan loh" userId="9e33238c6efd8ddd" providerId="LiveId" clId="{5BDAFC8D-B544-4739-92DD-0AF51A3CBF66}" dt="2022-02-19T02:42:04.779" v="4434" actId="20577"/>
        <pc:sldMkLst>
          <pc:docMk/>
          <pc:sldMk cId="2073641735" sldId="257"/>
        </pc:sldMkLst>
        <pc:spChg chg="mod">
          <ac:chgData name="dylan loh" userId="9e33238c6efd8ddd" providerId="LiveId" clId="{5BDAFC8D-B544-4739-92DD-0AF51A3CBF66}" dt="2022-02-19T02:32:06.829" v="3575" actId="14100"/>
          <ac:spMkLst>
            <pc:docMk/>
            <pc:sldMk cId="2073641735" sldId="257"/>
            <ac:spMk id="2" creationId="{5881E207-62CB-4A77-BBFB-AE8BD26AB382}"/>
          </ac:spMkLst>
        </pc:spChg>
        <pc:graphicFrameChg chg="mod modGraphic">
          <ac:chgData name="dylan loh" userId="9e33238c6efd8ddd" providerId="LiveId" clId="{5BDAFC8D-B544-4739-92DD-0AF51A3CBF66}" dt="2022-02-19T02:42:04.779" v="4434" actId="20577"/>
          <ac:graphicFrameMkLst>
            <pc:docMk/>
            <pc:sldMk cId="2073641735" sldId="257"/>
            <ac:graphicFrameMk id="35" creationId="{6E20B29C-9A6E-4BB2-B5D3-2AC48E342E21}"/>
          </ac:graphicFrameMkLst>
        </pc:graphicFrameChg>
      </pc:sldChg>
      <pc:sldChg chg="modSp mod addCm">
        <pc:chgData name="dylan loh" userId="9e33238c6efd8ddd" providerId="LiveId" clId="{5BDAFC8D-B544-4739-92DD-0AF51A3CBF66}" dt="2022-02-18T22:29:53.019" v="1687"/>
        <pc:sldMkLst>
          <pc:docMk/>
          <pc:sldMk cId="812445547" sldId="258"/>
        </pc:sldMkLst>
        <pc:graphicFrameChg chg="mod modGraphic">
          <ac:chgData name="dylan loh" userId="9e33238c6efd8ddd" providerId="LiveId" clId="{5BDAFC8D-B544-4739-92DD-0AF51A3CBF66}" dt="2022-02-18T22:28:33.284" v="1686" actId="20577"/>
          <ac:graphicFrameMkLst>
            <pc:docMk/>
            <pc:sldMk cId="812445547" sldId="258"/>
            <ac:graphicFrameMk id="37" creationId="{05E79700-6ED1-47C3-9CC0-0144AABF0A0E}"/>
          </ac:graphicFrameMkLst>
        </pc:graphicFrameChg>
      </pc:sldChg>
      <pc:sldChg chg="addSp delSp modSp mod addCm">
        <pc:chgData name="dylan loh" userId="9e33238c6efd8ddd" providerId="LiveId" clId="{5BDAFC8D-B544-4739-92DD-0AF51A3CBF66}" dt="2022-02-18T22:19:39.302" v="1480"/>
        <pc:sldMkLst>
          <pc:docMk/>
          <pc:sldMk cId="3795208269" sldId="259"/>
        </pc:sldMkLst>
        <pc:spChg chg="mod">
          <ac:chgData name="dylan loh" userId="9e33238c6efd8ddd" providerId="LiveId" clId="{5BDAFC8D-B544-4739-92DD-0AF51A3CBF66}" dt="2022-02-18T22:17:42.012" v="1479" actId="27636"/>
          <ac:spMkLst>
            <pc:docMk/>
            <pc:sldMk cId="3795208269" sldId="259"/>
            <ac:spMk id="2" creationId="{D5F25B69-28C4-438E-A97E-DB5308B8B901}"/>
          </ac:spMkLst>
        </pc:spChg>
        <pc:spChg chg="del">
          <ac:chgData name="dylan loh" userId="9e33238c6efd8ddd" providerId="LiveId" clId="{5BDAFC8D-B544-4739-92DD-0AF51A3CBF66}" dt="2022-02-18T15:27:40.782" v="946" actId="1032"/>
          <ac:spMkLst>
            <pc:docMk/>
            <pc:sldMk cId="3795208269" sldId="259"/>
            <ac:spMk id="3" creationId="{FADC942E-71D7-4E0E-9EC4-6138C24D4851}"/>
          </ac:spMkLst>
        </pc:spChg>
        <pc:graphicFrameChg chg="add mod modGraphic">
          <ac:chgData name="dylan loh" userId="9e33238c6efd8ddd" providerId="LiveId" clId="{5BDAFC8D-B544-4739-92DD-0AF51A3CBF66}" dt="2022-02-18T16:09:16.484" v="1032" actId="20577"/>
          <ac:graphicFrameMkLst>
            <pc:docMk/>
            <pc:sldMk cId="3795208269" sldId="259"/>
            <ac:graphicFrameMk id="6" creationId="{3325C8CC-B746-4F75-B0C7-7C57AFB18C30}"/>
          </ac:graphicFrameMkLst>
        </pc:graphicFrameChg>
      </pc:sldChg>
      <pc:sldChg chg="addSp delSp modSp mod">
        <pc:chgData name="dylan loh" userId="9e33238c6efd8ddd" providerId="LiveId" clId="{5BDAFC8D-B544-4739-92DD-0AF51A3CBF66}" dt="2022-02-18T22:25:35.490" v="1523" actId="1076"/>
        <pc:sldMkLst>
          <pc:docMk/>
          <pc:sldMk cId="1933038351" sldId="260"/>
        </pc:sldMkLst>
        <pc:spChg chg="mod">
          <ac:chgData name="dylan loh" userId="9e33238c6efd8ddd" providerId="LiveId" clId="{5BDAFC8D-B544-4739-92DD-0AF51A3CBF66}" dt="2022-02-18T19:59:50.584" v="1238" actId="20577"/>
          <ac:spMkLst>
            <pc:docMk/>
            <pc:sldMk cId="1933038351" sldId="260"/>
            <ac:spMk id="2" creationId="{D5F25B69-28C4-438E-A97E-DB5308B8B901}"/>
          </ac:spMkLst>
        </pc:spChg>
        <pc:spChg chg="mod">
          <ac:chgData name="dylan loh" userId="9e33238c6efd8ddd" providerId="LiveId" clId="{5BDAFC8D-B544-4739-92DD-0AF51A3CBF66}" dt="2022-02-18T22:23:44.477" v="1512" actId="255"/>
          <ac:spMkLst>
            <pc:docMk/>
            <pc:sldMk cId="1933038351" sldId="260"/>
            <ac:spMk id="3" creationId="{FADC942E-71D7-4E0E-9EC4-6138C24D4851}"/>
          </ac:spMkLst>
        </pc:spChg>
        <pc:picChg chg="add del mod">
          <ac:chgData name="dylan loh" userId="9e33238c6efd8ddd" providerId="LiveId" clId="{5BDAFC8D-B544-4739-92DD-0AF51A3CBF66}" dt="2022-02-18T22:22:46.096" v="1505" actId="21"/>
          <ac:picMkLst>
            <pc:docMk/>
            <pc:sldMk cId="1933038351" sldId="260"/>
            <ac:picMk id="9" creationId="{1AA1146A-6887-4E34-962A-24EAC06A5AE5}"/>
          </ac:picMkLst>
        </pc:picChg>
        <pc:picChg chg="add mod">
          <ac:chgData name="dylan loh" userId="9e33238c6efd8ddd" providerId="LiveId" clId="{5BDAFC8D-B544-4739-92DD-0AF51A3CBF66}" dt="2022-02-18T22:25:35.490" v="1523" actId="1076"/>
          <ac:picMkLst>
            <pc:docMk/>
            <pc:sldMk cId="1933038351" sldId="260"/>
            <ac:picMk id="11" creationId="{F95188C5-9B45-4881-AD3A-674EE76FBA76}"/>
          </ac:picMkLst>
        </pc:picChg>
      </pc:sldChg>
      <pc:sldChg chg="modSp mod">
        <pc:chgData name="dylan loh" userId="9e33238c6efd8ddd" providerId="LiveId" clId="{5BDAFC8D-B544-4739-92DD-0AF51A3CBF66}" dt="2022-02-18T22:35:02.558" v="2029" actId="20577"/>
        <pc:sldMkLst>
          <pc:docMk/>
          <pc:sldMk cId="2560901655" sldId="261"/>
        </pc:sldMkLst>
        <pc:spChg chg="mod">
          <ac:chgData name="dylan loh" userId="9e33238c6efd8ddd" providerId="LiveId" clId="{5BDAFC8D-B544-4739-92DD-0AF51A3CBF66}" dt="2022-02-18T22:35:02.558" v="2029" actId="20577"/>
          <ac:spMkLst>
            <pc:docMk/>
            <pc:sldMk cId="2560901655" sldId="261"/>
            <ac:spMk id="2" creationId="{D5F25B69-28C4-438E-A97E-DB5308B8B901}"/>
          </ac:spMkLst>
        </pc:spChg>
        <pc:spChg chg="mod">
          <ac:chgData name="dylan loh" userId="9e33238c6efd8ddd" providerId="LiveId" clId="{5BDAFC8D-B544-4739-92DD-0AF51A3CBF66}" dt="2022-02-18T22:34:36.074" v="1995" actId="20577"/>
          <ac:spMkLst>
            <pc:docMk/>
            <pc:sldMk cId="2560901655" sldId="261"/>
            <ac:spMk id="3" creationId="{FADC942E-71D7-4E0E-9EC4-6138C24D4851}"/>
          </ac:spMkLst>
        </pc:spChg>
      </pc:sldChg>
      <pc:sldChg chg="modSp mod">
        <pc:chgData name="dylan loh" userId="9e33238c6efd8ddd" providerId="LiveId" clId="{5BDAFC8D-B544-4739-92DD-0AF51A3CBF66}" dt="2022-02-18T22:43:28.685" v="2297" actId="20577"/>
        <pc:sldMkLst>
          <pc:docMk/>
          <pc:sldMk cId="2586332073" sldId="262"/>
        </pc:sldMkLst>
        <pc:spChg chg="mod">
          <ac:chgData name="dylan loh" userId="9e33238c6efd8ddd" providerId="LiveId" clId="{5BDAFC8D-B544-4739-92DD-0AF51A3CBF66}" dt="2022-02-18T22:43:28.685" v="2297" actId="20577"/>
          <ac:spMkLst>
            <pc:docMk/>
            <pc:sldMk cId="2586332073" sldId="262"/>
            <ac:spMk id="2" creationId="{D5F25B69-28C4-438E-A97E-DB5308B8B901}"/>
          </ac:spMkLst>
        </pc:spChg>
        <pc:spChg chg="mod">
          <ac:chgData name="dylan loh" userId="9e33238c6efd8ddd" providerId="LiveId" clId="{5BDAFC8D-B544-4739-92DD-0AF51A3CBF66}" dt="2022-02-18T22:37:19.172" v="2253" actId="20577"/>
          <ac:spMkLst>
            <pc:docMk/>
            <pc:sldMk cId="2586332073" sldId="262"/>
            <ac:spMk id="3" creationId="{FADC942E-71D7-4E0E-9EC4-6138C24D4851}"/>
          </ac:spMkLst>
        </pc:spChg>
      </pc:sldChg>
      <pc:sldChg chg="addSp delSp modSp mod">
        <pc:chgData name="dylan loh" userId="9e33238c6efd8ddd" providerId="LiveId" clId="{5BDAFC8D-B544-4739-92DD-0AF51A3CBF66}" dt="2022-02-18T22:56:35.861" v="2958" actId="20577"/>
        <pc:sldMkLst>
          <pc:docMk/>
          <pc:sldMk cId="3738345600" sldId="263"/>
        </pc:sldMkLst>
        <pc:spChg chg="mod">
          <ac:chgData name="dylan loh" userId="9e33238c6efd8ddd" providerId="LiveId" clId="{5BDAFC8D-B544-4739-92DD-0AF51A3CBF66}" dt="2022-02-18T22:46:58.224" v="2368" actId="26606"/>
          <ac:spMkLst>
            <pc:docMk/>
            <pc:sldMk cId="3738345600" sldId="263"/>
            <ac:spMk id="2" creationId="{D5F25B69-28C4-438E-A97E-DB5308B8B901}"/>
          </ac:spMkLst>
        </pc:spChg>
        <pc:spChg chg="add del">
          <ac:chgData name="dylan loh" userId="9e33238c6efd8ddd" providerId="LiveId" clId="{5BDAFC8D-B544-4739-92DD-0AF51A3CBF66}" dt="2022-02-18T22:41:47.113" v="2264" actId="22"/>
          <ac:spMkLst>
            <pc:docMk/>
            <pc:sldMk cId="3738345600" sldId="263"/>
            <ac:spMk id="3" creationId="{FADC942E-71D7-4E0E-9EC4-6138C24D4851}"/>
          </ac:spMkLst>
        </pc:spChg>
        <pc:spChg chg="add del">
          <ac:chgData name="dylan loh" userId="9e33238c6efd8ddd" providerId="LiveId" clId="{5BDAFC8D-B544-4739-92DD-0AF51A3CBF66}" dt="2022-02-18T22:46:58.224" v="2368" actId="26606"/>
          <ac:spMkLst>
            <pc:docMk/>
            <pc:sldMk cId="3738345600" sldId="263"/>
            <ac:spMk id="8" creationId="{72526924-84D3-45FB-A5FE-62D8FCBF53B6}"/>
          </ac:spMkLst>
        </pc:spChg>
        <pc:spChg chg="add del">
          <ac:chgData name="dylan loh" userId="9e33238c6efd8ddd" providerId="LiveId" clId="{5BDAFC8D-B544-4739-92DD-0AF51A3CBF66}" dt="2022-02-18T22:46:58.224" v="2368" actId="26606"/>
          <ac:spMkLst>
            <pc:docMk/>
            <pc:sldMk cId="3738345600" sldId="263"/>
            <ac:spMk id="10" creationId="{5C2A6256-1DD0-4E4B-A8B3-9A711B4DBE0C}"/>
          </ac:spMkLst>
        </pc:spChg>
        <pc:spChg chg="add del mod">
          <ac:chgData name="dylan loh" userId="9e33238c6efd8ddd" providerId="LiveId" clId="{5BDAFC8D-B544-4739-92DD-0AF51A3CBF66}" dt="2022-02-18T22:41:43.291" v="2259" actId="478"/>
          <ac:spMkLst>
            <pc:docMk/>
            <pc:sldMk cId="3738345600" sldId="263"/>
            <ac:spMk id="11" creationId="{F2A53714-DD5C-43D5-93E8-DB365E74BCC8}"/>
          </ac:spMkLst>
        </pc:spChg>
        <pc:spChg chg="add del">
          <ac:chgData name="dylan loh" userId="9e33238c6efd8ddd" providerId="LiveId" clId="{5BDAFC8D-B544-4739-92DD-0AF51A3CBF66}" dt="2022-02-18T22:46:58.224" v="2368" actId="26606"/>
          <ac:spMkLst>
            <pc:docMk/>
            <pc:sldMk cId="3738345600" sldId="263"/>
            <ac:spMk id="12" creationId="{41760540-185E-4652-BFD2-9B362EF3BC99}"/>
          </ac:spMkLst>
        </pc:spChg>
        <pc:spChg chg="add del">
          <ac:chgData name="dylan loh" userId="9e33238c6efd8ddd" providerId="LiveId" clId="{5BDAFC8D-B544-4739-92DD-0AF51A3CBF66}" dt="2022-02-18T22:46:58.224" v="2368" actId="26606"/>
          <ac:spMkLst>
            <pc:docMk/>
            <pc:sldMk cId="3738345600" sldId="263"/>
            <ac:spMk id="14" creationId="{729789F4-85C1-41A0-83EB-992E22210CB9}"/>
          </ac:spMkLst>
        </pc:spChg>
        <pc:spChg chg="add del">
          <ac:chgData name="dylan loh" userId="9e33238c6efd8ddd" providerId="LiveId" clId="{5BDAFC8D-B544-4739-92DD-0AF51A3CBF66}" dt="2022-02-18T22:46:58.224" v="2368" actId="26606"/>
          <ac:spMkLst>
            <pc:docMk/>
            <pc:sldMk cId="3738345600" sldId="263"/>
            <ac:spMk id="16" creationId="{9D9D367D-6DD2-4A7C-8918-0DCAC297559A}"/>
          </ac:spMkLst>
        </pc:spChg>
        <pc:spChg chg="add del">
          <ac:chgData name="dylan loh" userId="9e33238c6efd8ddd" providerId="LiveId" clId="{5BDAFC8D-B544-4739-92DD-0AF51A3CBF66}" dt="2022-02-18T22:42:26.023" v="2271" actId="26606"/>
          <ac:spMkLst>
            <pc:docMk/>
            <pc:sldMk cId="3738345600" sldId="263"/>
            <ac:spMk id="22" creationId="{471DDD4C-B740-49F0-B57D-AB46B6022004}"/>
          </ac:spMkLst>
        </pc:spChg>
        <pc:spChg chg="add del">
          <ac:chgData name="dylan loh" userId="9e33238c6efd8ddd" providerId="LiveId" clId="{5BDAFC8D-B544-4739-92DD-0AF51A3CBF66}" dt="2022-02-18T22:42:35.628" v="2275" actId="26606"/>
          <ac:spMkLst>
            <pc:docMk/>
            <pc:sldMk cId="3738345600" sldId="263"/>
            <ac:spMk id="23" creationId="{1ED69555-EE48-4B19-812B-4E1068DBF976}"/>
          </ac:spMkLst>
        </pc:spChg>
        <pc:spChg chg="add del">
          <ac:chgData name="dylan loh" userId="9e33238c6efd8ddd" providerId="LiveId" clId="{5BDAFC8D-B544-4739-92DD-0AF51A3CBF66}" dt="2022-02-18T22:46:54.886" v="2363" actId="26606"/>
          <ac:spMkLst>
            <pc:docMk/>
            <pc:sldMk cId="3738345600" sldId="263"/>
            <ac:spMk id="24" creationId="{1ED69555-EE48-4B19-812B-4E1068DBF976}"/>
          </ac:spMkLst>
        </pc:spChg>
        <pc:spChg chg="add del">
          <ac:chgData name="dylan loh" userId="9e33238c6efd8ddd" providerId="LiveId" clId="{5BDAFC8D-B544-4739-92DD-0AF51A3CBF66}" dt="2022-02-18T22:42:26.023" v="2271" actId="26606"/>
          <ac:spMkLst>
            <pc:docMk/>
            <pc:sldMk cId="3738345600" sldId="263"/>
            <ac:spMk id="25" creationId="{099405E2-1A96-4DBA-A9DC-4C2A1B421CA9}"/>
          </ac:spMkLst>
        </pc:spChg>
        <pc:spChg chg="add del">
          <ac:chgData name="dylan loh" userId="9e33238c6efd8ddd" providerId="LiveId" clId="{5BDAFC8D-B544-4739-92DD-0AF51A3CBF66}" dt="2022-02-18T22:46:54.886" v="2363" actId="26606"/>
          <ac:spMkLst>
            <pc:docMk/>
            <pc:sldMk cId="3738345600" sldId="263"/>
            <ac:spMk id="26" creationId="{57AEB73D-F521-4B19-820F-12DB6BCC8406}"/>
          </ac:spMkLst>
        </pc:spChg>
        <pc:spChg chg="add del">
          <ac:chgData name="dylan loh" userId="9e33238c6efd8ddd" providerId="LiveId" clId="{5BDAFC8D-B544-4739-92DD-0AF51A3CBF66}" dt="2022-02-18T22:42:26.023" v="2271" actId="26606"/>
          <ac:spMkLst>
            <pc:docMk/>
            <pc:sldMk cId="3738345600" sldId="263"/>
            <ac:spMk id="27" creationId="{79855050-A75B-4DD0-9B56-8B1C7722D884}"/>
          </ac:spMkLst>
        </pc:spChg>
        <pc:spChg chg="add del">
          <ac:chgData name="dylan loh" userId="9e33238c6efd8ddd" providerId="LiveId" clId="{5BDAFC8D-B544-4739-92DD-0AF51A3CBF66}" dt="2022-02-18T22:46:54.886" v="2363" actId="26606"/>
          <ac:spMkLst>
            <pc:docMk/>
            <pc:sldMk cId="3738345600" sldId="263"/>
            <ac:spMk id="28" creationId="{6B72EEBA-3A5D-41CE-8465-A45A0F65674E}"/>
          </ac:spMkLst>
        </pc:spChg>
        <pc:spChg chg="add del">
          <ac:chgData name="dylan loh" userId="9e33238c6efd8ddd" providerId="LiveId" clId="{5BDAFC8D-B544-4739-92DD-0AF51A3CBF66}" dt="2022-02-18T22:42:26.023" v="2271" actId="26606"/>
          <ac:spMkLst>
            <pc:docMk/>
            <pc:sldMk cId="3738345600" sldId="263"/>
            <ac:spMk id="29" creationId="{2060C0F7-61A6-4E64-A77E-AFBD81127352}"/>
          </ac:spMkLst>
        </pc:spChg>
        <pc:spChg chg="add del">
          <ac:chgData name="dylan loh" userId="9e33238c6efd8ddd" providerId="LiveId" clId="{5BDAFC8D-B544-4739-92DD-0AF51A3CBF66}" dt="2022-02-18T22:46:54.886" v="2363" actId="26606"/>
          <ac:spMkLst>
            <pc:docMk/>
            <pc:sldMk cId="3738345600" sldId="263"/>
            <ac:spMk id="30" creationId="{EA164D6B-6878-4B9F-A2D0-985D39B17B46}"/>
          </ac:spMkLst>
        </pc:spChg>
        <pc:spChg chg="add del">
          <ac:chgData name="dylan loh" userId="9e33238c6efd8ddd" providerId="LiveId" clId="{5BDAFC8D-B544-4739-92DD-0AF51A3CBF66}" dt="2022-02-18T22:42:26.023" v="2271" actId="26606"/>
          <ac:spMkLst>
            <pc:docMk/>
            <pc:sldMk cId="3738345600" sldId="263"/>
            <ac:spMk id="31" creationId="{BCF4857D-F003-4CA1-82AB-00900B1008BA}"/>
          </ac:spMkLst>
        </pc:spChg>
        <pc:spChg chg="add del">
          <ac:chgData name="dylan loh" userId="9e33238c6efd8ddd" providerId="LiveId" clId="{5BDAFC8D-B544-4739-92DD-0AF51A3CBF66}" dt="2022-02-18T22:46:54.886" v="2363" actId="26606"/>
          <ac:spMkLst>
            <pc:docMk/>
            <pc:sldMk cId="3738345600" sldId="263"/>
            <ac:spMk id="32" creationId="{4413CD7F-736E-4AF7-AB2B-473CAA9E1D09}"/>
          </ac:spMkLst>
        </pc:spChg>
        <pc:spChg chg="add del">
          <ac:chgData name="dylan loh" userId="9e33238c6efd8ddd" providerId="LiveId" clId="{5BDAFC8D-B544-4739-92DD-0AF51A3CBF66}" dt="2022-02-18T22:42:26.023" v="2271" actId="26606"/>
          <ac:spMkLst>
            <pc:docMk/>
            <pc:sldMk cId="3738345600" sldId="263"/>
            <ac:spMk id="33" creationId="{DB791336-FCAA-4174-9303-B3F374861110}"/>
          </ac:spMkLst>
        </pc:spChg>
        <pc:spChg chg="add del">
          <ac:chgData name="dylan loh" userId="9e33238c6efd8ddd" providerId="LiveId" clId="{5BDAFC8D-B544-4739-92DD-0AF51A3CBF66}" dt="2022-02-18T22:46:54.886" v="2363" actId="26606"/>
          <ac:spMkLst>
            <pc:docMk/>
            <pc:sldMk cId="3738345600" sldId="263"/>
            <ac:spMk id="34" creationId="{55EDA2F5-6B28-478B-9AC4-43FE41E2B3C6}"/>
          </ac:spMkLst>
        </pc:spChg>
        <pc:spChg chg="add del">
          <ac:chgData name="dylan loh" userId="9e33238c6efd8ddd" providerId="LiveId" clId="{5BDAFC8D-B544-4739-92DD-0AF51A3CBF66}" dt="2022-02-18T22:42:26.023" v="2271" actId="26606"/>
          <ac:spMkLst>
            <pc:docMk/>
            <pc:sldMk cId="3738345600" sldId="263"/>
            <ac:spMk id="35" creationId="{CA212158-300D-44D0-9CCE-472C3F669EE1}"/>
          </ac:spMkLst>
        </pc:spChg>
        <pc:spChg chg="add del">
          <ac:chgData name="dylan loh" userId="9e33238c6efd8ddd" providerId="LiveId" clId="{5BDAFC8D-B544-4739-92DD-0AF51A3CBF66}" dt="2022-02-18T22:46:54.886" v="2363" actId="26606"/>
          <ac:spMkLst>
            <pc:docMk/>
            <pc:sldMk cId="3738345600" sldId="263"/>
            <ac:spMk id="36" creationId="{701D712E-ABB9-4258-877D-9349C8577A07}"/>
          </ac:spMkLst>
        </pc:spChg>
        <pc:spChg chg="add del">
          <ac:chgData name="dylan loh" userId="9e33238c6efd8ddd" providerId="LiveId" clId="{5BDAFC8D-B544-4739-92DD-0AF51A3CBF66}" dt="2022-02-18T22:42:26.023" v="2271" actId="26606"/>
          <ac:spMkLst>
            <pc:docMk/>
            <pc:sldMk cId="3738345600" sldId="263"/>
            <ac:spMk id="37" creationId="{988521F4-D44A-42C5-9BDB-5CA25554098B}"/>
          </ac:spMkLst>
        </pc:spChg>
        <pc:spChg chg="add del">
          <ac:chgData name="dylan loh" userId="9e33238c6efd8ddd" providerId="LiveId" clId="{5BDAFC8D-B544-4739-92DD-0AF51A3CBF66}" dt="2022-02-18T22:46:54.886" v="2363" actId="26606"/>
          <ac:spMkLst>
            <pc:docMk/>
            <pc:sldMk cId="3738345600" sldId="263"/>
            <ac:spMk id="38" creationId="{E7528E56-1447-4C98-882B-CE26279501A1}"/>
          </ac:spMkLst>
        </pc:spChg>
        <pc:spChg chg="add del">
          <ac:chgData name="dylan loh" userId="9e33238c6efd8ddd" providerId="LiveId" clId="{5BDAFC8D-B544-4739-92DD-0AF51A3CBF66}" dt="2022-02-18T22:42:26.023" v="2271" actId="26606"/>
          <ac:spMkLst>
            <pc:docMk/>
            <pc:sldMk cId="3738345600" sldId="263"/>
            <ac:spMk id="39" creationId="{5E6738EB-6FF0-4AF9-8462-57F4494B88B2}"/>
          </ac:spMkLst>
        </pc:spChg>
        <pc:spChg chg="add del">
          <ac:chgData name="dylan loh" userId="9e33238c6efd8ddd" providerId="LiveId" clId="{5BDAFC8D-B544-4739-92DD-0AF51A3CBF66}" dt="2022-02-18T22:46:54.886" v="2363" actId="26606"/>
          <ac:spMkLst>
            <pc:docMk/>
            <pc:sldMk cId="3738345600" sldId="263"/>
            <ac:spMk id="40" creationId="{A8EAC26D-6BAA-40DB-8C61-90C7CC5EFECE}"/>
          </ac:spMkLst>
        </pc:spChg>
        <pc:spChg chg="add del">
          <ac:chgData name="dylan loh" userId="9e33238c6efd8ddd" providerId="LiveId" clId="{5BDAFC8D-B544-4739-92DD-0AF51A3CBF66}" dt="2022-02-18T22:42:26.023" v="2271" actId="26606"/>
          <ac:spMkLst>
            <pc:docMk/>
            <pc:sldMk cId="3738345600" sldId="263"/>
            <ac:spMk id="41" creationId="{4CE50A25-23E4-44AC-A4E5-38C15E086193}"/>
          </ac:spMkLst>
        </pc:spChg>
        <pc:spChg chg="add del">
          <ac:chgData name="dylan loh" userId="9e33238c6efd8ddd" providerId="LiveId" clId="{5BDAFC8D-B544-4739-92DD-0AF51A3CBF66}" dt="2022-02-18T22:46:56.255" v="2365" actId="26606"/>
          <ac:spMkLst>
            <pc:docMk/>
            <pc:sldMk cId="3738345600" sldId="263"/>
            <ac:spMk id="42" creationId="{1ED69555-EE48-4B19-812B-4E1068DBF976}"/>
          </ac:spMkLst>
        </pc:spChg>
        <pc:spChg chg="add del">
          <ac:chgData name="dylan loh" userId="9e33238c6efd8ddd" providerId="LiveId" clId="{5BDAFC8D-B544-4739-92DD-0AF51A3CBF66}" dt="2022-02-18T22:42:27.583" v="2273" actId="26606"/>
          <ac:spMkLst>
            <pc:docMk/>
            <pc:sldMk cId="3738345600" sldId="263"/>
            <ac:spMk id="43" creationId="{099405E2-1A96-4DBA-A9DC-4C2A1B421CA9}"/>
          </ac:spMkLst>
        </pc:spChg>
        <pc:spChg chg="add del">
          <ac:chgData name="dylan loh" userId="9e33238c6efd8ddd" providerId="LiveId" clId="{5BDAFC8D-B544-4739-92DD-0AF51A3CBF66}" dt="2022-02-18T22:42:27.583" v="2273" actId="26606"/>
          <ac:spMkLst>
            <pc:docMk/>
            <pc:sldMk cId="3738345600" sldId="263"/>
            <ac:spMk id="44" creationId="{C3FEC850-D70F-4F53-AFB0-352FEA94523E}"/>
          </ac:spMkLst>
        </pc:spChg>
        <pc:spChg chg="add del">
          <ac:chgData name="dylan loh" userId="9e33238c6efd8ddd" providerId="LiveId" clId="{5BDAFC8D-B544-4739-92DD-0AF51A3CBF66}" dt="2022-02-18T22:42:27.583" v="2273" actId="26606"/>
          <ac:spMkLst>
            <pc:docMk/>
            <pc:sldMk cId="3738345600" sldId="263"/>
            <ac:spMk id="45" creationId="{98928BEC-981A-4B8F-98FA-839975C5F1B3}"/>
          </ac:spMkLst>
        </pc:spChg>
        <pc:spChg chg="add del">
          <ac:chgData name="dylan loh" userId="9e33238c6efd8ddd" providerId="LiveId" clId="{5BDAFC8D-B544-4739-92DD-0AF51A3CBF66}" dt="2022-02-18T22:42:27.583" v="2273" actId="26606"/>
          <ac:spMkLst>
            <pc:docMk/>
            <pc:sldMk cId="3738345600" sldId="263"/>
            <ac:spMk id="46" creationId="{32BA9D6C-8214-4E25-AF8B-48762AD8D530}"/>
          </ac:spMkLst>
        </pc:spChg>
        <pc:spChg chg="add del">
          <ac:chgData name="dylan loh" userId="9e33238c6efd8ddd" providerId="LiveId" clId="{5BDAFC8D-B544-4739-92DD-0AF51A3CBF66}" dt="2022-02-18T22:42:27.583" v="2273" actId="26606"/>
          <ac:spMkLst>
            <pc:docMk/>
            <pc:sldMk cId="3738345600" sldId="263"/>
            <ac:spMk id="47" creationId="{15114E9F-2A15-431C-9EF8-E5F1FFEE121B}"/>
          </ac:spMkLst>
        </pc:spChg>
        <pc:spChg chg="add del">
          <ac:chgData name="dylan loh" userId="9e33238c6efd8ddd" providerId="LiveId" clId="{5BDAFC8D-B544-4739-92DD-0AF51A3CBF66}" dt="2022-02-18T22:42:27.583" v="2273" actId="26606"/>
          <ac:spMkLst>
            <pc:docMk/>
            <pc:sldMk cId="3738345600" sldId="263"/>
            <ac:spMk id="48" creationId="{4E8B9C70-F708-443B-82A0-80E311A003D8}"/>
          </ac:spMkLst>
        </pc:spChg>
        <pc:spChg chg="add del">
          <ac:chgData name="dylan loh" userId="9e33238c6efd8ddd" providerId="LiveId" clId="{5BDAFC8D-B544-4739-92DD-0AF51A3CBF66}" dt="2022-02-18T22:42:27.583" v="2273" actId="26606"/>
          <ac:spMkLst>
            <pc:docMk/>
            <pc:sldMk cId="3738345600" sldId="263"/>
            <ac:spMk id="49" creationId="{5D7B94B2-D9B6-4EAC-8CD9-3961D1784347}"/>
          </ac:spMkLst>
        </pc:spChg>
        <pc:spChg chg="add del">
          <ac:chgData name="dylan loh" userId="9e33238c6efd8ddd" providerId="LiveId" clId="{5BDAFC8D-B544-4739-92DD-0AF51A3CBF66}" dt="2022-02-18T22:42:27.583" v="2273" actId="26606"/>
          <ac:spMkLst>
            <pc:docMk/>
            <pc:sldMk cId="3738345600" sldId="263"/>
            <ac:spMk id="50" creationId="{66F7F37A-DB69-49D9-AFF0-46394D42BAD2}"/>
          </ac:spMkLst>
        </pc:spChg>
        <pc:spChg chg="add del">
          <ac:chgData name="dylan loh" userId="9e33238c6efd8ddd" providerId="LiveId" clId="{5BDAFC8D-B544-4739-92DD-0AF51A3CBF66}" dt="2022-02-18T22:42:27.583" v="2273" actId="26606"/>
          <ac:spMkLst>
            <pc:docMk/>
            <pc:sldMk cId="3738345600" sldId="263"/>
            <ac:spMk id="51" creationId="{EA6FE760-E70F-4EB9-BCB1-D7795F04B6C2}"/>
          </ac:spMkLst>
        </pc:spChg>
        <pc:spChg chg="add del">
          <ac:chgData name="dylan loh" userId="9e33238c6efd8ddd" providerId="LiveId" clId="{5BDAFC8D-B544-4739-92DD-0AF51A3CBF66}" dt="2022-02-18T22:46:56.255" v="2365" actId="26606"/>
          <ac:spMkLst>
            <pc:docMk/>
            <pc:sldMk cId="3738345600" sldId="263"/>
            <ac:spMk id="52" creationId="{57AEB73D-F521-4B19-820F-12DB6BCC8406}"/>
          </ac:spMkLst>
        </pc:spChg>
        <pc:spChg chg="add del">
          <ac:chgData name="dylan loh" userId="9e33238c6efd8ddd" providerId="LiveId" clId="{5BDAFC8D-B544-4739-92DD-0AF51A3CBF66}" dt="2022-02-18T22:42:35.628" v="2275" actId="26606"/>
          <ac:spMkLst>
            <pc:docMk/>
            <pc:sldMk cId="3738345600" sldId="263"/>
            <ac:spMk id="53" creationId="{57AEB73D-F521-4B19-820F-12DB6BCC8406}"/>
          </ac:spMkLst>
        </pc:spChg>
        <pc:spChg chg="add del">
          <ac:chgData name="dylan loh" userId="9e33238c6efd8ddd" providerId="LiveId" clId="{5BDAFC8D-B544-4739-92DD-0AF51A3CBF66}" dt="2022-02-18T22:42:35.628" v="2275" actId="26606"/>
          <ac:spMkLst>
            <pc:docMk/>
            <pc:sldMk cId="3738345600" sldId="263"/>
            <ac:spMk id="54" creationId="{6B72EEBA-3A5D-41CE-8465-A45A0F65674E}"/>
          </ac:spMkLst>
        </pc:spChg>
        <pc:spChg chg="add del">
          <ac:chgData name="dylan loh" userId="9e33238c6efd8ddd" providerId="LiveId" clId="{5BDAFC8D-B544-4739-92DD-0AF51A3CBF66}" dt="2022-02-18T22:42:35.628" v="2275" actId="26606"/>
          <ac:spMkLst>
            <pc:docMk/>
            <pc:sldMk cId="3738345600" sldId="263"/>
            <ac:spMk id="55" creationId="{EA164D6B-6878-4B9F-A2D0-985D39B17B46}"/>
          </ac:spMkLst>
        </pc:spChg>
        <pc:spChg chg="add del">
          <ac:chgData name="dylan loh" userId="9e33238c6efd8ddd" providerId="LiveId" clId="{5BDAFC8D-B544-4739-92DD-0AF51A3CBF66}" dt="2022-02-18T22:42:35.628" v="2275" actId="26606"/>
          <ac:spMkLst>
            <pc:docMk/>
            <pc:sldMk cId="3738345600" sldId="263"/>
            <ac:spMk id="56" creationId="{4413CD7F-736E-4AF7-AB2B-473CAA9E1D09}"/>
          </ac:spMkLst>
        </pc:spChg>
        <pc:spChg chg="add del">
          <ac:chgData name="dylan loh" userId="9e33238c6efd8ddd" providerId="LiveId" clId="{5BDAFC8D-B544-4739-92DD-0AF51A3CBF66}" dt="2022-02-18T22:42:35.628" v="2275" actId="26606"/>
          <ac:spMkLst>
            <pc:docMk/>
            <pc:sldMk cId="3738345600" sldId="263"/>
            <ac:spMk id="57" creationId="{55EDA2F5-6B28-478B-9AC4-43FE41E2B3C6}"/>
          </ac:spMkLst>
        </pc:spChg>
        <pc:spChg chg="add del">
          <ac:chgData name="dylan loh" userId="9e33238c6efd8ddd" providerId="LiveId" clId="{5BDAFC8D-B544-4739-92DD-0AF51A3CBF66}" dt="2022-02-18T22:42:35.628" v="2275" actId="26606"/>
          <ac:spMkLst>
            <pc:docMk/>
            <pc:sldMk cId="3738345600" sldId="263"/>
            <ac:spMk id="58" creationId="{701D712E-ABB9-4258-877D-9349C8577A07}"/>
          </ac:spMkLst>
        </pc:spChg>
        <pc:spChg chg="add del">
          <ac:chgData name="dylan loh" userId="9e33238c6efd8ddd" providerId="LiveId" clId="{5BDAFC8D-B544-4739-92DD-0AF51A3CBF66}" dt="2022-02-18T22:42:35.628" v="2275" actId="26606"/>
          <ac:spMkLst>
            <pc:docMk/>
            <pc:sldMk cId="3738345600" sldId="263"/>
            <ac:spMk id="59" creationId="{E7528E56-1447-4C98-882B-CE26279501A1}"/>
          </ac:spMkLst>
        </pc:spChg>
        <pc:spChg chg="add del">
          <ac:chgData name="dylan loh" userId="9e33238c6efd8ddd" providerId="LiveId" clId="{5BDAFC8D-B544-4739-92DD-0AF51A3CBF66}" dt="2022-02-18T22:42:35.628" v="2275" actId="26606"/>
          <ac:spMkLst>
            <pc:docMk/>
            <pc:sldMk cId="3738345600" sldId="263"/>
            <ac:spMk id="60" creationId="{A8EAC26D-6BAA-40DB-8C61-90C7CC5EFECE}"/>
          </ac:spMkLst>
        </pc:spChg>
        <pc:spChg chg="add del">
          <ac:chgData name="dylan loh" userId="9e33238c6efd8ddd" providerId="LiveId" clId="{5BDAFC8D-B544-4739-92DD-0AF51A3CBF66}" dt="2022-02-18T22:46:56.255" v="2365" actId="26606"/>
          <ac:spMkLst>
            <pc:docMk/>
            <pc:sldMk cId="3738345600" sldId="263"/>
            <ac:spMk id="61" creationId="{6B72EEBA-3A5D-41CE-8465-A45A0F65674E}"/>
          </ac:spMkLst>
        </pc:spChg>
        <pc:spChg chg="add del">
          <ac:chgData name="dylan loh" userId="9e33238c6efd8ddd" providerId="LiveId" clId="{5BDAFC8D-B544-4739-92DD-0AF51A3CBF66}" dt="2022-02-18T22:46:56.255" v="2365" actId="26606"/>
          <ac:spMkLst>
            <pc:docMk/>
            <pc:sldMk cId="3738345600" sldId="263"/>
            <ac:spMk id="62" creationId="{EA164D6B-6878-4B9F-A2D0-985D39B17B46}"/>
          </ac:spMkLst>
        </pc:spChg>
        <pc:spChg chg="add del">
          <ac:chgData name="dylan loh" userId="9e33238c6efd8ddd" providerId="LiveId" clId="{5BDAFC8D-B544-4739-92DD-0AF51A3CBF66}" dt="2022-02-18T22:46:56.255" v="2365" actId="26606"/>
          <ac:spMkLst>
            <pc:docMk/>
            <pc:sldMk cId="3738345600" sldId="263"/>
            <ac:spMk id="63" creationId="{362F176A-9349-4CD7-8042-59C0200C8CE9}"/>
          </ac:spMkLst>
        </pc:spChg>
        <pc:spChg chg="add del">
          <ac:chgData name="dylan loh" userId="9e33238c6efd8ddd" providerId="LiveId" clId="{5BDAFC8D-B544-4739-92DD-0AF51A3CBF66}" dt="2022-02-18T22:46:56.255" v="2365" actId="26606"/>
          <ac:spMkLst>
            <pc:docMk/>
            <pc:sldMk cId="3738345600" sldId="263"/>
            <ac:spMk id="64" creationId="{4E9A171F-91A7-42F8-B25C-E38B244E757C}"/>
          </ac:spMkLst>
        </pc:spChg>
        <pc:spChg chg="add del">
          <ac:chgData name="dylan loh" userId="9e33238c6efd8ddd" providerId="LiveId" clId="{5BDAFC8D-B544-4739-92DD-0AF51A3CBF66}" dt="2022-02-18T22:46:56.255" v="2365" actId="26606"/>
          <ac:spMkLst>
            <pc:docMk/>
            <pc:sldMk cId="3738345600" sldId="263"/>
            <ac:spMk id="65" creationId="{064738AB-B6BE-4867-889A-52CE4AC8DBD0}"/>
          </ac:spMkLst>
        </pc:spChg>
        <pc:spChg chg="add del">
          <ac:chgData name="dylan loh" userId="9e33238c6efd8ddd" providerId="LiveId" clId="{5BDAFC8D-B544-4739-92DD-0AF51A3CBF66}" dt="2022-02-18T22:46:56.255" v="2365" actId="26606"/>
          <ac:spMkLst>
            <pc:docMk/>
            <pc:sldMk cId="3738345600" sldId="263"/>
            <ac:spMk id="66" creationId="{985AAE23-FCB6-4663-907C-0110B0FDC58E}"/>
          </ac:spMkLst>
        </pc:spChg>
        <pc:spChg chg="add del">
          <ac:chgData name="dylan loh" userId="9e33238c6efd8ddd" providerId="LiveId" clId="{5BDAFC8D-B544-4739-92DD-0AF51A3CBF66}" dt="2022-02-18T22:46:56.255" v="2365" actId="26606"/>
          <ac:spMkLst>
            <pc:docMk/>
            <pc:sldMk cId="3738345600" sldId="263"/>
            <ac:spMk id="67" creationId="{57851D67-7085-40E2-B146-F91433A28E08}"/>
          </ac:spMkLst>
        </pc:spChg>
        <pc:spChg chg="add del">
          <ac:chgData name="dylan loh" userId="9e33238c6efd8ddd" providerId="LiveId" clId="{5BDAFC8D-B544-4739-92DD-0AF51A3CBF66}" dt="2022-02-18T22:46:56.255" v="2365" actId="26606"/>
          <ac:spMkLst>
            <pc:docMk/>
            <pc:sldMk cId="3738345600" sldId="263"/>
            <ac:spMk id="68" creationId="{9C969C2C-E7E3-4052-87D4-61E733EC1BBD}"/>
          </ac:spMkLst>
        </pc:spChg>
        <pc:spChg chg="add del">
          <ac:chgData name="dylan loh" userId="9e33238c6efd8ddd" providerId="LiveId" clId="{5BDAFC8D-B544-4739-92DD-0AF51A3CBF66}" dt="2022-02-18T22:46:56.255" v="2365" actId="26606"/>
          <ac:spMkLst>
            <pc:docMk/>
            <pc:sldMk cId="3738345600" sldId="263"/>
            <ac:spMk id="69" creationId="{7C60369F-A41B-4D6E-8990-30E2715C5730}"/>
          </ac:spMkLst>
        </pc:spChg>
        <pc:spChg chg="add del">
          <ac:chgData name="dylan loh" userId="9e33238c6efd8ddd" providerId="LiveId" clId="{5BDAFC8D-B544-4739-92DD-0AF51A3CBF66}" dt="2022-02-18T22:46:56.255" v="2365" actId="26606"/>
          <ac:spMkLst>
            <pc:docMk/>
            <pc:sldMk cId="3738345600" sldId="263"/>
            <ac:spMk id="70" creationId="{56A898E0-0F1C-4CD6-BBAB-3A481A2F02DB}"/>
          </ac:spMkLst>
        </pc:spChg>
        <pc:spChg chg="add del">
          <ac:chgData name="dylan loh" userId="9e33238c6efd8ddd" providerId="LiveId" clId="{5BDAFC8D-B544-4739-92DD-0AF51A3CBF66}" dt="2022-02-18T22:46:58.212" v="2367" actId="26606"/>
          <ac:spMkLst>
            <pc:docMk/>
            <pc:sldMk cId="3738345600" sldId="263"/>
            <ac:spMk id="72" creationId="{099405E2-1A96-4DBA-A9DC-4C2A1B421CA9}"/>
          </ac:spMkLst>
        </pc:spChg>
        <pc:spChg chg="add del">
          <ac:chgData name="dylan loh" userId="9e33238c6efd8ddd" providerId="LiveId" clId="{5BDAFC8D-B544-4739-92DD-0AF51A3CBF66}" dt="2022-02-18T22:46:58.212" v="2367" actId="26606"/>
          <ac:spMkLst>
            <pc:docMk/>
            <pc:sldMk cId="3738345600" sldId="263"/>
            <ac:spMk id="73" creationId="{79855050-A75B-4DD0-9B56-8B1C7722D884}"/>
          </ac:spMkLst>
        </pc:spChg>
        <pc:spChg chg="add del">
          <ac:chgData name="dylan loh" userId="9e33238c6efd8ddd" providerId="LiveId" clId="{5BDAFC8D-B544-4739-92DD-0AF51A3CBF66}" dt="2022-02-18T22:46:58.212" v="2367" actId="26606"/>
          <ac:spMkLst>
            <pc:docMk/>
            <pc:sldMk cId="3738345600" sldId="263"/>
            <ac:spMk id="74" creationId="{2060C0F7-61A6-4E64-A77E-AFBD81127352}"/>
          </ac:spMkLst>
        </pc:spChg>
        <pc:spChg chg="add del">
          <ac:chgData name="dylan loh" userId="9e33238c6efd8ddd" providerId="LiveId" clId="{5BDAFC8D-B544-4739-92DD-0AF51A3CBF66}" dt="2022-02-18T22:46:58.212" v="2367" actId="26606"/>
          <ac:spMkLst>
            <pc:docMk/>
            <pc:sldMk cId="3738345600" sldId="263"/>
            <ac:spMk id="75" creationId="{BCF4857D-F003-4CA1-82AB-00900B1008BA}"/>
          </ac:spMkLst>
        </pc:spChg>
        <pc:spChg chg="add del">
          <ac:chgData name="dylan loh" userId="9e33238c6efd8ddd" providerId="LiveId" clId="{5BDAFC8D-B544-4739-92DD-0AF51A3CBF66}" dt="2022-02-18T22:46:58.212" v="2367" actId="26606"/>
          <ac:spMkLst>
            <pc:docMk/>
            <pc:sldMk cId="3738345600" sldId="263"/>
            <ac:spMk id="76" creationId="{DB791336-FCAA-4174-9303-B3F374861110}"/>
          </ac:spMkLst>
        </pc:spChg>
        <pc:spChg chg="add del">
          <ac:chgData name="dylan loh" userId="9e33238c6efd8ddd" providerId="LiveId" clId="{5BDAFC8D-B544-4739-92DD-0AF51A3CBF66}" dt="2022-02-18T22:46:58.212" v="2367" actId="26606"/>
          <ac:spMkLst>
            <pc:docMk/>
            <pc:sldMk cId="3738345600" sldId="263"/>
            <ac:spMk id="77" creationId="{CA212158-300D-44D0-9CCE-472C3F669EE1}"/>
          </ac:spMkLst>
        </pc:spChg>
        <pc:spChg chg="add del">
          <ac:chgData name="dylan loh" userId="9e33238c6efd8ddd" providerId="LiveId" clId="{5BDAFC8D-B544-4739-92DD-0AF51A3CBF66}" dt="2022-02-18T22:46:58.212" v="2367" actId="26606"/>
          <ac:spMkLst>
            <pc:docMk/>
            <pc:sldMk cId="3738345600" sldId="263"/>
            <ac:spMk id="78" creationId="{988521F4-D44A-42C5-9BDB-5CA25554098B}"/>
          </ac:spMkLst>
        </pc:spChg>
        <pc:spChg chg="add del">
          <ac:chgData name="dylan loh" userId="9e33238c6efd8ddd" providerId="LiveId" clId="{5BDAFC8D-B544-4739-92DD-0AF51A3CBF66}" dt="2022-02-18T22:46:58.212" v="2367" actId="26606"/>
          <ac:spMkLst>
            <pc:docMk/>
            <pc:sldMk cId="3738345600" sldId="263"/>
            <ac:spMk id="79" creationId="{5E6738EB-6FF0-4AF9-8462-57F4494B88B2}"/>
          </ac:spMkLst>
        </pc:spChg>
        <pc:spChg chg="add del">
          <ac:chgData name="dylan loh" userId="9e33238c6efd8ddd" providerId="LiveId" clId="{5BDAFC8D-B544-4739-92DD-0AF51A3CBF66}" dt="2022-02-18T22:46:58.212" v="2367" actId="26606"/>
          <ac:spMkLst>
            <pc:docMk/>
            <pc:sldMk cId="3738345600" sldId="263"/>
            <ac:spMk id="80" creationId="{197B6799-6F64-4877-B79A-D3C3D83C31CD}"/>
          </ac:spMkLst>
        </pc:spChg>
        <pc:spChg chg="add del">
          <ac:chgData name="dylan loh" userId="9e33238c6efd8ddd" providerId="LiveId" clId="{5BDAFC8D-B544-4739-92DD-0AF51A3CBF66}" dt="2022-02-18T22:46:58.212" v="2367" actId="26606"/>
          <ac:spMkLst>
            <pc:docMk/>
            <pc:sldMk cId="3738345600" sldId="263"/>
            <ac:spMk id="81" creationId="{1649735B-7A94-4CFA-B31A-CFBAD459BD24}"/>
          </ac:spMkLst>
        </pc:spChg>
        <pc:spChg chg="add">
          <ac:chgData name="dylan loh" userId="9e33238c6efd8ddd" providerId="LiveId" clId="{5BDAFC8D-B544-4739-92DD-0AF51A3CBF66}" dt="2022-02-18T22:46:58.224" v="2368" actId="26606"/>
          <ac:spMkLst>
            <pc:docMk/>
            <pc:sldMk cId="3738345600" sldId="263"/>
            <ac:spMk id="83" creationId="{099405E2-1A96-4DBA-A9DC-4C2A1B421CA9}"/>
          </ac:spMkLst>
        </pc:spChg>
        <pc:spChg chg="add">
          <ac:chgData name="dylan loh" userId="9e33238c6efd8ddd" providerId="LiveId" clId="{5BDAFC8D-B544-4739-92DD-0AF51A3CBF66}" dt="2022-02-18T22:46:58.224" v="2368" actId="26606"/>
          <ac:spMkLst>
            <pc:docMk/>
            <pc:sldMk cId="3738345600" sldId="263"/>
            <ac:spMk id="84" creationId="{C3FEC850-D70F-4F53-AFB0-352FEA94523E}"/>
          </ac:spMkLst>
        </pc:spChg>
        <pc:spChg chg="add">
          <ac:chgData name="dylan loh" userId="9e33238c6efd8ddd" providerId="LiveId" clId="{5BDAFC8D-B544-4739-92DD-0AF51A3CBF66}" dt="2022-02-18T22:46:58.224" v="2368" actId="26606"/>
          <ac:spMkLst>
            <pc:docMk/>
            <pc:sldMk cId="3738345600" sldId="263"/>
            <ac:spMk id="85" creationId="{98928BEC-981A-4B8F-98FA-839975C5F1B3}"/>
          </ac:spMkLst>
        </pc:spChg>
        <pc:spChg chg="add">
          <ac:chgData name="dylan loh" userId="9e33238c6efd8ddd" providerId="LiveId" clId="{5BDAFC8D-B544-4739-92DD-0AF51A3CBF66}" dt="2022-02-18T22:46:58.224" v="2368" actId="26606"/>
          <ac:spMkLst>
            <pc:docMk/>
            <pc:sldMk cId="3738345600" sldId="263"/>
            <ac:spMk id="86" creationId="{32BA9D6C-8214-4E25-AF8B-48762AD8D530}"/>
          </ac:spMkLst>
        </pc:spChg>
        <pc:spChg chg="add">
          <ac:chgData name="dylan loh" userId="9e33238c6efd8ddd" providerId="LiveId" clId="{5BDAFC8D-B544-4739-92DD-0AF51A3CBF66}" dt="2022-02-18T22:46:58.224" v="2368" actId="26606"/>
          <ac:spMkLst>
            <pc:docMk/>
            <pc:sldMk cId="3738345600" sldId="263"/>
            <ac:spMk id="87" creationId="{15114E9F-2A15-431C-9EF8-E5F1FFEE121B}"/>
          </ac:spMkLst>
        </pc:spChg>
        <pc:spChg chg="add">
          <ac:chgData name="dylan loh" userId="9e33238c6efd8ddd" providerId="LiveId" clId="{5BDAFC8D-B544-4739-92DD-0AF51A3CBF66}" dt="2022-02-18T22:46:58.224" v="2368" actId="26606"/>
          <ac:spMkLst>
            <pc:docMk/>
            <pc:sldMk cId="3738345600" sldId="263"/>
            <ac:spMk id="88" creationId="{4E8B9C70-F708-443B-82A0-80E311A003D8}"/>
          </ac:spMkLst>
        </pc:spChg>
        <pc:spChg chg="add">
          <ac:chgData name="dylan loh" userId="9e33238c6efd8ddd" providerId="LiveId" clId="{5BDAFC8D-B544-4739-92DD-0AF51A3CBF66}" dt="2022-02-18T22:46:58.224" v="2368" actId="26606"/>
          <ac:spMkLst>
            <pc:docMk/>
            <pc:sldMk cId="3738345600" sldId="263"/>
            <ac:spMk id="89" creationId="{5D7B94B2-D9B6-4EAC-8CD9-3961D1784347}"/>
          </ac:spMkLst>
        </pc:spChg>
        <pc:spChg chg="add mod">
          <ac:chgData name="dylan loh" userId="9e33238c6efd8ddd" providerId="LiveId" clId="{5BDAFC8D-B544-4739-92DD-0AF51A3CBF66}" dt="2022-02-18T22:56:35.861" v="2958" actId="20577"/>
          <ac:spMkLst>
            <pc:docMk/>
            <pc:sldMk cId="3738345600" sldId="263"/>
            <ac:spMk id="90" creationId="{8D6ADB47-D131-49C6-A8BB-F9489E107F38}"/>
          </ac:spMkLst>
        </pc:spChg>
        <pc:spChg chg="add">
          <ac:chgData name="dylan loh" userId="9e33238c6efd8ddd" providerId="LiveId" clId="{5BDAFC8D-B544-4739-92DD-0AF51A3CBF66}" dt="2022-02-18T22:46:58.224" v="2368" actId="26606"/>
          <ac:spMkLst>
            <pc:docMk/>
            <pc:sldMk cId="3738345600" sldId="263"/>
            <ac:spMk id="91" creationId="{EA6FE760-E70F-4EB9-BCB1-D7795F04B6C2}"/>
          </ac:spMkLst>
        </pc:spChg>
        <pc:picChg chg="add del mod ord">
          <ac:chgData name="dylan loh" userId="9e33238c6efd8ddd" providerId="LiveId" clId="{5BDAFC8D-B544-4739-92DD-0AF51A3CBF66}" dt="2022-02-18T22:41:45.375" v="2263" actId="22"/>
          <ac:picMkLst>
            <pc:docMk/>
            <pc:sldMk cId="3738345600" sldId="263"/>
            <ac:picMk id="5" creationId="{10F16478-14A4-4521-9748-7B623A1AD82E}"/>
          </ac:picMkLst>
        </pc:picChg>
        <pc:picChg chg="add del mod">
          <ac:chgData name="dylan loh" userId="9e33238c6efd8ddd" providerId="LiveId" clId="{5BDAFC8D-B544-4739-92DD-0AF51A3CBF66}" dt="2022-02-18T22:41:44.341" v="2261" actId="22"/>
          <ac:picMkLst>
            <pc:docMk/>
            <pc:sldMk cId="3738345600" sldId="263"/>
            <ac:picMk id="7" creationId="{27296097-1BD5-4B47-8350-0D19392BD512}"/>
          </ac:picMkLst>
        </pc:picChg>
        <pc:picChg chg="add mod ord">
          <ac:chgData name="dylan loh" userId="9e33238c6efd8ddd" providerId="LiveId" clId="{5BDAFC8D-B544-4739-92DD-0AF51A3CBF66}" dt="2022-02-18T22:49:24.420" v="2392" actId="1076"/>
          <ac:picMkLst>
            <pc:docMk/>
            <pc:sldMk cId="3738345600" sldId="263"/>
            <ac:picMk id="15" creationId="{A357A4F0-D67F-4B29-A3F9-712FEC5A0048}"/>
          </ac:picMkLst>
        </pc:picChg>
        <pc:picChg chg="add del mod">
          <ac:chgData name="dylan loh" userId="9e33238c6efd8ddd" providerId="LiveId" clId="{5BDAFC8D-B544-4739-92DD-0AF51A3CBF66}" dt="2022-02-18T22:45:40.643" v="2354" actId="478"/>
          <ac:picMkLst>
            <pc:docMk/>
            <pc:sldMk cId="3738345600" sldId="263"/>
            <ac:picMk id="18" creationId="{C1779115-4EC1-4806-9A46-3C20917F2F1F}"/>
          </ac:picMkLst>
        </pc:picChg>
        <pc:picChg chg="add mod">
          <ac:chgData name="dylan loh" userId="9e33238c6efd8ddd" providerId="LiveId" clId="{5BDAFC8D-B544-4739-92DD-0AF51A3CBF66}" dt="2022-02-18T22:49:37.604" v="2395" actId="1076"/>
          <ac:picMkLst>
            <pc:docMk/>
            <pc:sldMk cId="3738345600" sldId="263"/>
            <ac:picMk id="20" creationId="{4D9528CC-9A13-45AC-ADAF-5BEA58D953CC}"/>
          </ac:picMkLst>
        </pc:picChg>
      </pc:sldChg>
      <pc:sldChg chg="addSp delSp modSp add mod">
        <pc:chgData name="dylan loh" userId="9e33238c6efd8ddd" providerId="LiveId" clId="{5BDAFC8D-B544-4739-92DD-0AF51A3CBF66}" dt="2022-02-18T22:27:01.547" v="1585" actId="6549"/>
        <pc:sldMkLst>
          <pc:docMk/>
          <pc:sldMk cId="3359010725" sldId="264"/>
        </pc:sldMkLst>
        <pc:spChg chg="mod">
          <ac:chgData name="dylan loh" userId="9e33238c6efd8ddd" providerId="LiveId" clId="{5BDAFC8D-B544-4739-92DD-0AF51A3CBF66}" dt="2022-02-18T22:20:27.871" v="1494" actId="20577"/>
          <ac:spMkLst>
            <pc:docMk/>
            <pc:sldMk cId="3359010725" sldId="264"/>
            <ac:spMk id="2" creationId="{D5F25B69-28C4-438E-A97E-DB5308B8B901}"/>
          </ac:spMkLst>
        </pc:spChg>
        <pc:spChg chg="mod">
          <ac:chgData name="dylan loh" userId="9e33238c6efd8ddd" providerId="LiveId" clId="{5BDAFC8D-B544-4739-92DD-0AF51A3CBF66}" dt="2022-02-18T22:27:01.547" v="1585" actId="6549"/>
          <ac:spMkLst>
            <pc:docMk/>
            <pc:sldMk cId="3359010725" sldId="264"/>
            <ac:spMk id="3" creationId="{FADC942E-71D7-4E0E-9EC4-6138C24D4851}"/>
          </ac:spMkLst>
        </pc:spChg>
        <pc:picChg chg="add del mod">
          <ac:chgData name="dylan loh" userId="9e33238c6efd8ddd" providerId="LiveId" clId="{5BDAFC8D-B544-4739-92DD-0AF51A3CBF66}" dt="2022-02-18T22:22:07.055" v="1497" actId="21"/>
          <ac:picMkLst>
            <pc:docMk/>
            <pc:sldMk cId="3359010725" sldId="264"/>
            <ac:picMk id="5" creationId="{B1ED0DF2-1B15-45E9-A44C-06E2479B0B74}"/>
          </ac:picMkLst>
        </pc:picChg>
        <pc:picChg chg="add del mod">
          <ac:chgData name="dylan loh" userId="9e33238c6efd8ddd" providerId="LiveId" clId="{5BDAFC8D-B544-4739-92DD-0AF51A3CBF66}" dt="2022-02-18T22:25:11.645" v="1520" actId="478"/>
          <ac:picMkLst>
            <pc:docMk/>
            <pc:sldMk cId="3359010725" sldId="264"/>
            <ac:picMk id="7" creationId="{C5E7338B-70B4-4B4D-B604-022350B5AFA8}"/>
          </ac:picMkLst>
        </pc:picChg>
        <pc:picChg chg="add mod">
          <ac:chgData name="dylan loh" userId="9e33238c6efd8ddd" providerId="LiveId" clId="{5BDAFC8D-B544-4739-92DD-0AF51A3CBF66}" dt="2022-02-18T22:25:29.074" v="1522" actId="1076"/>
          <ac:picMkLst>
            <pc:docMk/>
            <pc:sldMk cId="3359010725" sldId="264"/>
            <ac:picMk id="11" creationId="{690FA0AF-D884-4E65-8E15-A934A395CECE}"/>
          </ac:picMkLst>
        </pc:picChg>
      </pc:sldChg>
      <pc:sldChg chg="new del">
        <pc:chgData name="dylan loh" userId="9e33238c6efd8ddd" providerId="LiveId" clId="{5BDAFC8D-B544-4739-92DD-0AF51A3CBF66}" dt="2022-02-18T22:44:17.168" v="2313" actId="2696"/>
        <pc:sldMkLst>
          <pc:docMk/>
          <pc:sldMk cId="1396606381" sldId="265"/>
        </pc:sldMkLst>
      </pc:sldChg>
      <pc:sldChg chg="addSp delSp modSp add del mod">
        <pc:chgData name="dylan loh" userId="9e33238c6efd8ddd" providerId="LiveId" clId="{5BDAFC8D-B544-4739-92DD-0AF51A3CBF66}" dt="2022-02-18T22:56:50.661" v="2959" actId="47"/>
        <pc:sldMkLst>
          <pc:docMk/>
          <pc:sldMk cId="3404308509" sldId="266"/>
        </pc:sldMkLst>
        <pc:spChg chg="mod">
          <ac:chgData name="dylan loh" userId="9e33238c6efd8ddd" providerId="LiveId" clId="{5BDAFC8D-B544-4739-92DD-0AF51A3CBF66}" dt="2022-02-18T22:44:36.180" v="2316" actId="26606"/>
          <ac:spMkLst>
            <pc:docMk/>
            <pc:sldMk cId="3404308509" sldId="266"/>
            <ac:spMk id="2" creationId="{D5F25B69-28C4-438E-A97E-DB5308B8B901}"/>
          </ac:spMkLst>
        </pc:spChg>
        <pc:spChg chg="add del">
          <ac:chgData name="dylan loh" userId="9e33238c6efd8ddd" providerId="LiveId" clId="{5BDAFC8D-B544-4739-92DD-0AF51A3CBF66}" dt="2022-02-18T22:44:36.180" v="2316" actId="26606"/>
          <ac:spMkLst>
            <pc:docMk/>
            <pc:sldMk cId="3404308509" sldId="266"/>
            <ac:spMk id="8" creationId="{72526924-84D3-45FB-A5FE-62D8FCBF53B6}"/>
          </ac:spMkLst>
        </pc:spChg>
        <pc:spChg chg="add del">
          <ac:chgData name="dylan loh" userId="9e33238c6efd8ddd" providerId="LiveId" clId="{5BDAFC8D-B544-4739-92DD-0AF51A3CBF66}" dt="2022-02-18T22:44:36.180" v="2316" actId="26606"/>
          <ac:spMkLst>
            <pc:docMk/>
            <pc:sldMk cId="3404308509" sldId="266"/>
            <ac:spMk id="10" creationId="{5C2A6256-1DD0-4E4B-A8B3-9A711B4DBE0C}"/>
          </ac:spMkLst>
        </pc:spChg>
        <pc:spChg chg="add del">
          <ac:chgData name="dylan loh" userId="9e33238c6efd8ddd" providerId="LiveId" clId="{5BDAFC8D-B544-4739-92DD-0AF51A3CBF66}" dt="2022-02-18T22:44:36.180" v="2316" actId="26606"/>
          <ac:spMkLst>
            <pc:docMk/>
            <pc:sldMk cId="3404308509" sldId="266"/>
            <ac:spMk id="12" creationId="{41760540-185E-4652-BFD2-9B362EF3BC99}"/>
          </ac:spMkLst>
        </pc:spChg>
        <pc:spChg chg="add del">
          <ac:chgData name="dylan loh" userId="9e33238c6efd8ddd" providerId="LiveId" clId="{5BDAFC8D-B544-4739-92DD-0AF51A3CBF66}" dt="2022-02-18T22:44:36.180" v="2316" actId="26606"/>
          <ac:spMkLst>
            <pc:docMk/>
            <pc:sldMk cId="3404308509" sldId="266"/>
            <ac:spMk id="14" creationId="{729789F4-85C1-41A0-83EB-992E22210CB9}"/>
          </ac:spMkLst>
        </pc:spChg>
        <pc:spChg chg="add del">
          <ac:chgData name="dylan loh" userId="9e33238c6efd8ddd" providerId="LiveId" clId="{5BDAFC8D-B544-4739-92DD-0AF51A3CBF66}" dt="2022-02-18T22:44:36.180" v="2316" actId="26606"/>
          <ac:spMkLst>
            <pc:docMk/>
            <pc:sldMk cId="3404308509" sldId="266"/>
            <ac:spMk id="16" creationId="{9D9D367D-6DD2-4A7C-8918-0DCAC297559A}"/>
          </ac:spMkLst>
        </pc:spChg>
        <pc:spChg chg="add">
          <ac:chgData name="dylan loh" userId="9e33238c6efd8ddd" providerId="LiveId" clId="{5BDAFC8D-B544-4739-92DD-0AF51A3CBF66}" dt="2022-02-18T22:44:36.180" v="2316" actId="26606"/>
          <ac:spMkLst>
            <pc:docMk/>
            <pc:sldMk cId="3404308509" sldId="266"/>
            <ac:spMk id="22" creationId="{39DFADE7-7330-46D3-A18A-3110ECCF132D}"/>
          </ac:spMkLst>
        </pc:spChg>
        <pc:spChg chg="add del">
          <ac:chgData name="dylan loh" userId="9e33238c6efd8ddd" providerId="LiveId" clId="{5BDAFC8D-B544-4739-92DD-0AF51A3CBF66}" dt="2022-02-18T22:44:36.166" v="2315" actId="26606"/>
          <ac:spMkLst>
            <pc:docMk/>
            <pc:sldMk cId="3404308509" sldId="266"/>
            <ac:spMk id="23" creationId="{1ED69555-EE48-4B19-812B-4E1068DBF976}"/>
          </ac:spMkLst>
        </pc:spChg>
        <pc:spChg chg="add del">
          <ac:chgData name="dylan loh" userId="9e33238c6efd8ddd" providerId="LiveId" clId="{5BDAFC8D-B544-4739-92DD-0AF51A3CBF66}" dt="2022-02-18T22:44:36.166" v="2315" actId="26606"/>
          <ac:spMkLst>
            <pc:docMk/>
            <pc:sldMk cId="3404308509" sldId="266"/>
            <ac:spMk id="25" creationId="{57AEB73D-F521-4B19-820F-12DB6BCC8406}"/>
          </ac:spMkLst>
        </pc:spChg>
        <pc:spChg chg="add del">
          <ac:chgData name="dylan loh" userId="9e33238c6efd8ddd" providerId="LiveId" clId="{5BDAFC8D-B544-4739-92DD-0AF51A3CBF66}" dt="2022-02-18T22:44:36.166" v="2315" actId="26606"/>
          <ac:spMkLst>
            <pc:docMk/>
            <pc:sldMk cId="3404308509" sldId="266"/>
            <ac:spMk id="27" creationId="{6B72EEBA-3A5D-41CE-8465-A45A0F65674E}"/>
          </ac:spMkLst>
        </pc:spChg>
        <pc:spChg chg="add del">
          <ac:chgData name="dylan loh" userId="9e33238c6efd8ddd" providerId="LiveId" clId="{5BDAFC8D-B544-4739-92DD-0AF51A3CBF66}" dt="2022-02-18T22:44:36.166" v="2315" actId="26606"/>
          <ac:spMkLst>
            <pc:docMk/>
            <pc:sldMk cId="3404308509" sldId="266"/>
            <ac:spMk id="29" creationId="{EA164D6B-6878-4B9F-A2D0-985D39B17B46}"/>
          </ac:spMkLst>
        </pc:spChg>
        <pc:spChg chg="add del">
          <ac:chgData name="dylan loh" userId="9e33238c6efd8ddd" providerId="LiveId" clId="{5BDAFC8D-B544-4739-92DD-0AF51A3CBF66}" dt="2022-02-18T22:44:36.166" v="2315" actId="26606"/>
          <ac:spMkLst>
            <pc:docMk/>
            <pc:sldMk cId="3404308509" sldId="266"/>
            <ac:spMk id="31" creationId="{362F176A-9349-4CD7-8042-59C0200C8CE9}"/>
          </ac:spMkLst>
        </pc:spChg>
        <pc:spChg chg="add del">
          <ac:chgData name="dylan loh" userId="9e33238c6efd8ddd" providerId="LiveId" clId="{5BDAFC8D-B544-4739-92DD-0AF51A3CBF66}" dt="2022-02-18T22:44:36.166" v="2315" actId="26606"/>
          <ac:spMkLst>
            <pc:docMk/>
            <pc:sldMk cId="3404308509" sldId="266"/>
            <ac:spMk id="33" creationId="{4E9A171F-91A7-42F8-B25C-E38B244E757C}"/>
          </ac:spMkLst>
        </pc:spChg>
        <pc:spChg chg="add del">
          <ac:chgData name="dylan loh" userId="9e33238c6efd8ddd" providerId="LiveId" clId="{5BDAFC8D-B544-4739-92DD-0AF51A3CBF66}" dt="2022-02-18T22:44:36.166" v="2315" actId="26606"/>
          <ac:spMkLst>
            <pc:docMk/>
            <pc:sldMk cId="3404308509" sldId="266"/>
            <ac:spMk id="35" creationId="{064738AB-B6BE-4867-889A-52CE4AC8DBD0}"/>
          </ac:spMkLst>
        </pc:spChg>
        <pc:spChg chg="add del">
          <ac:chgData name="dylan loh" userId="9e33238c6efd8ddd" providerId="LiveId" clId="{5BDAFC8D-B544-4739-92DD-0AF51A3CBF66}" dt="2022-02-18T22:44:36.166" v="2315" actId="26606"/>
          <ac:spMkLst>
            <pc:docMk/>
            <pc:sldMk cId="3404308509" sldId="266"/>
            <ac:spMk id="37" creationId="{985AAE23-FCB6-4663-907C-0110B0FDC58E}"/>
          </ac:spMkLst>
        </pc:spChg>
        <pc:spChg chg="add del">
          <ac:chgData name="dylan loh" userId="9e33238c6efd8ddd" providerId="LiveId" clId="{5BDAFC8D-B544-4739-92DD-0AF51A3CBF66}" dt="2022-02-18T22:44:36.166" v="2315" actId="26606"/>
          <ac:spMkLst>
            <pc:docMk/>
            <pc:sldMk cId="3404308509" sldId="266"/>
            <ac:spMk id="39" creationId="{57851D67-7085-40E2-B146-F91433A28E08}"/>
          </ac:spMkLst>
        </pc:spChg>
        <pc:spChg chg="add del">
          <ac:chgData name="dylan loh" userId="9e33238c6efd8ddd" providerId="LiveId" clId="{5BDAFC8D-B544-4739-92DD-0AF51A3CBF66}" dt="2022-02-18T22:44:36.166" v="2315" actId="26606"/>
          <ac:spMkLst>
            <pc:docMk/>
            <pc:sldMk cId="3404308509" sldId="266"/>
            <ac:spMk id="41" creationId="{9C969C2C-E7E3-4052-87D4-61E733EC1BBD}"/>
          </ac:spMkLst>
        </pc:spChg>
        <pc:spChg chg="add del">
          <ac:chgData name="dylan loh" userId="9e33238c6efd8ddd" providerId="LiveId" clId="{5BDAFC8D-B544-4739-92DD-0AF51A3CBF66}" dt="2022-02-18T22:44:36.166" v="2315" actId="26606"/>
          <ac:spMkLst>
            <pc:docMk/>
            <pc:sldMk cId="3404308509" sldId="266"/>
            <ac:spMk id="43" creationId="{7C60369F-A41B-4D6E-8990-30E2715C5730}"/>
          </ac:spMkLst>
        </pc:spChg>
        <pc:spChg chg="add del">
          <ac:chgData name="dylan loh" userId="9e33238c6efd8ddd" providerId="LiveId" clId="{5BDAFC8D-B544-4739-92DD-0AF51A3CBF66}" dt="2022-02-18T22:44:36.166" v="2315" actId="26606"/>
          <ac:spMkLst>
            <pc:docMk/>
            <pc:sldMk cId="3404308509" sldId="266"/>
            <ac:spMk id="45" creationId="{56A898E0-0F1C-4CD6-BBAB-3A481A2F02DB}"/>
          </ac:spMkLst>
        </pc:spChg>
        <pc:spChg chg="add">
          <ac:chgData name="dylan loh" userId="9e33238c6efd8ddd" providerId="LiveId" clId="{5BDAFC8D-B544-4739-92DD-0AF51A3CBF66}" dt="2022-02-18T22:44:36.180" v="2316" actId="26606"/>
          <ac:spMkLst>
            <pc:docMk/>
            <pc:sldMk cId="3404308509" sldId="266"/>
            <ac:spMk id="47" creationId="{099405E2-1A96-4DBA-A9DC-4C2A1B421CA9}"/>
          </ac:spMkLst>
        </pc:spChg>
        <pc:spChg chg="add">
          <ac:chgData name="dylan loh" userId="9e33238c6efd8ddd" providerId="LiveId" clId="{5BDAFC8D-B544-4739-92DD-0AF51A3CBF66}" dt="2022-02-18T22:44:36.180" v="2316" actId="26606"/>
          <ac:spMkLst>
            <pc:docMk/>
            <pc:sldMk cId="3404308509" sldId="266"/>
            <ac:spMk id="48" creationId="{79855050-A75B-4DD0-9B56-8B1C7722D884}"/>
          </ac:spMkLst>
        </pc:spChg>
        <pc:spChg chg="add">
          <ac:chgData name="dylan loh" userId="9e33238c6efd8ddd" providerId="LiveId" clId="{5BDAFC8D-B544-4739-92DD-0AF51A3CBF66}" dt="2022-02-18T22:44:36.180" v="2316" actId="26606"/>
          <ac:spMkLst>
            <pc:docMk/>
            <pc:sldMk cId="3404308509" sldId="266"/>
            <ac:spMk id="49" creationId="{2060C0F7-61A6-4E64-A77E-AFBD81127352}"/>
          </ac:spMkLst>
        </pc:spChg>
        <pc:spChg chg="add">
          <ac:chgData name="dylan loh" userId="9e33238c6efd8ddd" providerId="LiveId" clId="{5BDAFC8D-B544-4739-92DD-0AF51A3CBF66}" dt="2022-02-18T22:44:36.180" v="2316" actId="26606"/>
          <ac:spMkLst>
            <pc:docMk/>
            <pc:sldMk cId="3404308509" sldId="266"/>
            <ac:spMk id="50" creationId="{BCF4857D-F003-4CA1-82AB-00900B1008BA}"/>
          </ac:spMkLst>
        </pc:spChg>
        <pc:spChg chg="add">
          <ac:chgData name="dylan loh" userId="9e33238c6efd8ddd" providerId="LiveId" clId="{5BDAFC8D-B544-4739-92DD-0AF51A3CBF66}" dt="2022-02-18T22:44:36.180" v="2316" actId="26606"/>
          <ac:spMkLst>
            <pc:docMk/>
            <pc:sldMk cId="3404308509" sldId="266"/>
            <ac:spMk id="51" creationId="{DB791336-FCAA-4174-9303-B3F374861110}"/>
          </ac:spMkLst>
        </pc:spChg>
        <pc:spChg chg="add">
          <ac:chgData name="dylan loh" userId="9e33238c6efd8ddd" providerId="LiveId" clId="{5BDAFC8D-B544-4739-92DD-0AF51A3CBF66}" dt="2022-02-18T22:44:36.180" v="2316" actId="26606"/>
          <ac:spMkLst>
            <pc:docMk/>
            <pc:sldMk cId="3404308509" sldId="266"/>
            <ac:spMk id="52" creationId="{CA212158-300D-44D0-9CCE-472C3F669EE1}"/>
          </ac:spMkLst>
        </pc:spChg>
        <pc:spChg chg="add">
          <ac:chgData name="dylan loh" userId="9e33238c6efd8ddd" providerId="LiveId" clId="{5BDAFC8D-B544-4739-92DD-0AF51A3CBF66}" dt="2022-02-18T22:44:36.180" v="2316" actId="26606"/>
          <ac:spMkLst>
            <pc:docMk/>
            <pc:sldMk cId="3404308509" sldId="266"/>
            <ac:spMk id="53" creationId="{988521F4-D44A-42C5-9BDB-5CA25554098B}"/>
          </ac:spMkLst>
        </pc:spChg>
        <pc:spChg chg="add">
          <ac:chgData name="dylan loh" userId="9e33238c6efd8ddd" providerId="LiveId" clId="{5BDAFC8D-B544-4739-92DD-0AF51A3CBF66}" dt="2022-02-18T22:44:36.180" v="2316" actId="26606"/>
          <ac:spMkLst>
            <pc:docMk/>
            <pc:sldMk cId="3404308509" sldId="266"/>
            <ac:spMk id="54" creationId="{5E6738EB-6FF0-4AF9-8462-57F4494B88B2}"/>
          </ac:spMkLst>
        </pc:spChg>
        <pc:spChg chg="add">
          <ac:chgData name="dylan loh" userId="9e33238c6efd8ddd" providerId="LiveId" clId="{5BDAFC8D-B544-4739-92DD-0AF51A3CBF66}" dt="2022-02-18T22:44:36.180" v="2316" actId="26606"/>
          <ac:spMkLst>
            <pc:docMk/>
            <pc:sldMk cId="3404308509" sldId="266"/>
            <ac:spMk id="55" creationId="{4CE50A25-23E4-44AC-A4E5-38C15E086193}"/>
          </ac:spMkLst>
        </pc:spChg>
        <pc:picChg chg="mod">
          <ac:chgData name="dylan loh" userId="9e33238c6efd8ddd" providerId="LiveId" clId="{5BDAFC8D-B544-4739-92DD-0AF51A3CBF66}" dt="2022-02-18T22:44:36.180" v="2316" actId="26606"/>
          <ac:picMkLst>
            <pc:docMk/>
            <pc:sldMk cId="3404308509" sldId="266"/>
            <ac:picMk id="15" creationId="{A357A4F0-D67F-4B29-A3F9-712FEC5A0048}"/>
          </ac:picMkLst>
        </pc:picChg>
        <pc:picChg chg="mod">
          <ac:chgData name="dylan loh" userId="9e33238c6efd8ddd" providerId="LiveId" clId="{5BDAFC8D-B544-4739-92DD-0AF51A3CBF66}" dt="2022-02-18T22:44:36.180" v="2316" actId="26606"/>
          <ac:picMkLst>
            <pc:docMk/>
            <pc:sldMk cId="3404308509" sldId="266"/>
            <ac:picMk id="18" creationId="{C1779115-4EC1-4806-9A46-3C20917F2F1F}"/>
          </ac:picMkLst>
        </pc:picChg>
      </pc:sldChg>
      <pc:sldChg chg="addSp delSp modSp add mod">
        <pc:chgData name="dylan loh" userId="9e33238c6efd8ddd" providerId="LiveId" clId="{5BDAFC8D-B544-4739-92DD-0AF51A3CBF66}" dt="2022-02-18T22:55:56.398" v="2858" actId="20577"/>
        <pc:sldMkLst>
          <pc:docMk/>
          <pc:sldMk cId="315531497" sldId="267"/>
        </pc:sldMkLst>
        <pc:spChg chg="mod">
          <ac:chgData name="dylan loh" userId="9e33238c6efd8ddd" providerId="LiveId" clId="{5BDAFC8D-B544-4739-92DD-0AF51A3CBF66}" dt="2022-02-18T22:47:37.541" v="2374" actId="26606"/>
          <ac:spMkLst>
            <pc:docMk/>
            <pc:sldMk cId="315531497" sldId="267"/>
            <ac:spMk id="2" creationId="{D5F25B69-28C4-438E-A97E-DB5308B8B901}"/>
          </ac:spMkLst>
        </pc:spChg>
        <pc:spChg chg="add mod ord">
          <ac:chgData name="dylan loh" userId="9e33238c6efd8ddd" providerId="LiveId" clId="{5BDAFC8D-B544-4739-92DD-0AF51A3CBF66}" dt="2022-02-18T22:55:56.398" v="2858" actId="20577"/>
          <ac:spMkLst>
            <pc:docMk/>
            <pc:sldMk cId="315531497" sldId="267"/>
            <ac:spMk id="4" creationId="{07D46E04-527F-4EF6-B53D-E625F8FCFDC0}"/>
          </ac:spMkLst>
        </pc:spChg>
        <pc:spChg chg="del">
          <ac:chgData name="dylan loh" userId="9e33238c6efd8ddd" providerId="LiveId" clId="{5BDAFC8D-B544-4739-92DD-0AF51A3CBF66}" dt="2022-02-18T22:47:37.541" v="2374" actId="26606"/>
          <ac:spMkLst>
            <pc:docMk/>
            <pc:sldMk cId="315531497" sldId="267"/>
            <ac:spMk id="8" creationId="{72526924-84D3-45FB-A5FE-62D8FCBF53B6}"/>
          </ac:spMkLst>
        </pc:spChg>
        <pc:spChg chg="del">
          <ac:chgData name="dylan loh" userId="9e33238c6efd8ddd" providerId="LiveId" clId="{5BDAFC8D-B544-4739-92DD-0AF51A3CBF66}" dt="2022-02-18T22:47:37.541" v="2374" actId="26606"/>
          <ac:spMkLst>
            <pc:docMk/>
            <pc:sldMk cId="315531497" sldId="267"/>
            <ac:spMk id="10" creationId="{5C2A6256-1DD0-4E4B-A8B3-9A711B4DBE0C}"/>
          </ac:spMkLst>
        </pc:spChg>
        <pc:spChg chg="del">
          <ac:chgData name="dylan loh" userId="9e33238c6efd8ddd" providerId="LiveId" clId="{5BDAFC8D-B544-4739-92DD-0AF51A3CBF66}" dt="2022-02-18T22:47:37.541" v="2374" actId="26606"/>
          <ac:spMkLst>
            <pc:docMk/>
            <pc:sldMk cId="315531497" sldId="267"/>
            <ac:spMk id="12" creationId="{41760540-185E-4652-BFD2-9B362EF3BC99}"/>
          </ac:spMkLst>
        </pc:spChg>
        <pc:spChg chg="del">
          <ac:chgData name="dylan loh" userId="9e33238c6efd8ddd" providerId="LiveId" clId="{5BDAFC8D-B544-4739-92DD-0AF51A3CBF66}" dt="2022-02-18T22:47:37.541" v="2374" actId="26606"/>
          <ac:spMkLst>
            <pc:docMk/>
            <pc:sldMk cId="315531497" sldId="267"/>
            <ac:spMk id="14" creationId="{729789F4-85C1-41A0-83EB-992E22210CB9}"/>
          </ac:spMkLst>
        </pc:spChg>
        <pc:spChg chg="del">
          <ac:chgData name="dylan loh" userId="9e33238c6efd8ddd" providerId="LiveId" clId="{5BDAFC8D-B544-4739-92DD-0AF51A3CBF66}" dt="2022-02-18T22:47:37.541" v="2374" actId="26606"/>
          <ac:spMkLst>
            <pc:docMk/>
            <pc:sldMk cId="315531497" sldId="267"/>
            <ac:spMk id="16" creationId="{9D9D367D-6DD2-4A7C-8918-0DCAC297559A}"/>
          </ac:spMkLst>
        </pc:spChg>
        <pc:spChg chg="add">
          <ac:chgData name="dylan loh" userId="9e33238c6efd8ddd" providerId="LiveId" clId="{5BDAFC8D-B544-4739-92DD-0AF51A3CBF66}" dt="2022-02-18T22:47:37.541" v="2374" actId="26606"/>
          <ac:spMkLst>
            <pc:docMk/>
            <pc:sldMk cId="315531497" sldId="267"/>
            <ac:spMk id="21" creationId="{099405E2-1A96-4DBA-A9DC-4C2A1B421CA9}"/>
          </ac:spMkLst>
        </pc:spChg>
        <pc:spChg chg="add">
          <ac:chgData name="dylan loh" userId="9e33238c6efd8ddd" providerId="LiveId" clId="{5BDAFC8D-B544-4739-92DD-0AF51A3CBF66}" dt="2022-02-18T22:47:37.541" v="2374" actId="26606"/>
          <ac:spMkLst>
            <pc:docMk/>
            <pc:sldMk cId="315531497" sldId="267"/>
            <ac:spMk id="23" creationId="{C3FEC850-D70F-4F53-AFB0-352FEA94523E}"/>
          </ac:spMkLst>
        </pc:spChg>
        <pc:spChg chg="add">
          <ac:chgData name="dylan loh" userId="9e33238c6efd8ddd" providerId="LiveId" clId="{5BDAFC8D-B544-4739-92DD-0AF51A3CBF66}" dt="2022-02-18T22:47:37.541" v="2374" actId="26606"/>
          <ac:spMkLst>
            <pc:docMk/>
            <pc:sldMk cId="315531497" sldId="267"/>
            <ac:spMk id="25" creationId="{98928BEC-981A-4B8F-98FA-839975C5F1B3}"/>
          </ac:spMkLst>
        </pc:spChg>
        <pc:spChg chg="add">
          <ac:chgData name="dylan loh" userId="9e33238c6efd8ddd" providerId="LiveId" clId="{5BDAFC8D-B544-4739-92DD-0AF51A3CBF66}" dt="2022-02-18T22:47:37.541" v="2374" actId="26606"/>
          <ac:spMkLst>
            <pc:docMk/>
            <pc:sldMk cId="315531497" sldId="267"/>
            <ac:spMk id="27" creationId="{32BA9D6C-8214-4E25-AF8B-48762AD8D530}"/>
          </ac:spMkLst>
        </pc:spChg>
        <pc:spChg chg="add">
          <ac:chgData name="dylan loh" userId="9e33238c6efd8ddd" providerId="LiveId" clId="{5BDAFC8D-B544-4739-92DD-0AF51A3CBF66}" dt="2022-02-18T22:47:37.541" v="2374" actId="26606"/>
          <ac:spMkLst>
            <pc:docMk/>
            <pc:sldMk cId="315531497" sldId="267"/>
            <ac:spMk id="29" creationId="{15114E9F-2A15-431C-9EF8-E5F1FFEE121B}"/>
          </ac:spMkLst>
        </pc:spChg>
        <pc:spChg chg="add">
          <ac:chgData name="dylan loh" userId="9e33238c6efd8ddd" providerId="LiveId" clId="{5BDAFC8D-B544-4739-92DD-0AF51A3CBF66}" dt="2022-02-18T22:47:37.541" v="2374" actId="26606"/>
          <ac:spMkLst>
            <pc:docMk/>
            <pc:sldMk cId="315531497" sldId="267"/>
            <ac:spMk id="31" creationId="{4E8B9C70-F708-443B-82A0-80E311A003D8}"/>
          </ac:spMkLst>
        </pc:spChg>
        <pc:spChg chg="add">
          <ac:chgData name="dylan loh" userId="9e33238c6efd8ddd" providerId="LiveId" clId="{5BDAFC8D-B544-4739-92DD-0AF51A3CBF66}" dt="2022-02-18T22:47:37.541" v="2374" actId="26606"/>
          <ac:spMkLst>
            <pc:docMk/>
            <pc:sldMk cId="315531497" sldId="267"/>
            <ac:spMk id="33" creationId="{5D7B94B2-D9B6-4EAC-8CD9-3961D1784347}"/>
          </ac:spMkLst>
        </pc:spChg>
        <pc:spChg chg="add">
          <ac:chgData name="dylan loh" userId="9e33238c6efd8ddd" providerId="LiveId" clId="{5BDAFC8D-B544-4739-92DD-0AF51A3CBF66}" dt="2022-02-18T22:47:37.541" v="2374" actId="26606"/>
          <ac:spMkLst>
            <pc:docMk/>
            <pc:sldMk cId="315531497" sldId="267"/>
            <ac:spMk id="35" creationId="{EA6FE760-E70F-4EB9-BCB1-D7795F04B6C2}"/>
          </ac:spMkLst>
        </pc:spChg>
        <pc:picChg chg="add del mod">
          <ac:chgData name="dylan loh" userId="9e33238c6efd8ddd" providerId="LiveId" clId="{5BDAFC8D-B544-4739-92DD-0AF51A3CBF66}" dt="2022-02-18T22:50:32.647" v="2403" actId="478"/>
          <ac:picMkLst>
            <pc:docMk/>
            <pc:sldMk cId="315531497" sldId="267"/>
            <ac:picMk id="6" creationId="{A0757367-79A2-489B-83A1-B2BA3CEB57CC}"/>
          </ac:picMkLst>
        </pc:picChg>
        <pc:picChg chg="add mod">
          <ac:chgData name="dylan loh" userId="9e33238c6efd8ddd" providerId="LiveId" clId="{5BDAFC8D-B544-4739-92DD-0AF51A3CBF66}" dt="2022-02-18T22:49:21.868" v="2391" actId="1076"/>
          <ac:picMkLst>
            <pc:docMk/>
            <pc:sldMk cId="315531497" sldId="267"/>
            <ac:picMk id="9" creationId="{9B8F9CFA-4B37-463E-9906-81798CFBD561}"/>
          </ac:picMkLst>
        </pc:picChg>
        <pc:picChg chg="add del mod">
          <ac:chgData name="dylan loh" userId="9e33238c6efd8ddd" providerId="LiveId" clId="{5BDAFC8D-B544-4739-92DD-0AF51A3CBF66}" dt="2022-02-18T22:48:38.692" v="2383" actId="478"/>
          <ac:picMkLst>
            <pc:docMk/>
            <pc:sldMk cId="315531497" sldId="267"/>
            <ac:picMk id="13" creationId="{3B7A01C8-66D3-4472-AD52-D3C187576EC9}"/>
          </ac:picMkLst>
        </pc:picChg>
        <pc:picChg chg="del">
          <ac:chgData name="dylan loh" userId="9e33238c6efd8ddd" providerId="LiveId" clId="{5BDAFC8D-B544-4739-92DD-0AF51A3CBF66}" dt="2022-02-18T22:45:29.153" v="2350" actId="478"/>
          <ac:picMkLst>
            <pc:docMk/>
            <pc:sldMk cId="315531497" sldId="267"/>
            <ac:picMk id="15" creationId="{A357A4F0-D67F-4B29-A3F9-712FEC5A0048}"/>
          </ac:picMkLst>
        </pc:picChg>
        <pc:picChg chg="add mod">
          <ac:chgData name="dylan loh" userId="9e33238c6efd8ddd" providerId="LiveId" clId="{5BDAFC8D-B544-4739-92DD-0AF51A3CBF66}" dt="2022-02-18T22:50:46.020" v="2407" actId="1076"/>
          <ac:picMkLst>
            <pc:docMk/>
            <pc:sldMk cId="315531497" sldId="267"/>
            <ac:picMk id="17" creationId="{D055F44F-9F1B-40ED-BE01-90C1D297378A}"/>
          </ac:picMkLst>
        </pc:picChg>
        <pc:picChg chg="del">
          <ac:chgData name="dylan loh" userId="9e33238c6efd8ddd" providerId="LiveId" clId="{5BDAFC8D-B544-4739-92DD-0AF51A3CBF66}" dt="2022-02-18T22:45:32.021" v="2351" actId="21"/>
          <ac:picMkLst>
            <pc:docMk/>
            <pc:sldMk cId="315531497" sldId="267"/>
            <ac:picMk id="18" creationId="{C1779115-4EC1-4806-9A46-3C20917F2F1F}"/>
          </ac:picMkLst>
        </pc:picChg>
      </pc:sldChg>
      <pc:sldChg chg="new del">
        <pc:chgData name="dylan loh" userId="9e33238c6efd8ddd" providerId="LiveId" clId="{5BDAFC8D-B544-4739-92DD-0AF51A3CBF66}" dt="2022-02-18T22:57:09.554" v="2965" actId="47"/>
        <pc:sldMkLst>
          <pc:docMk/>
          <pc:sldMk cId="1383944245" sldId="268"/>
        </pc:sldMkLst>
      </pc:sldChg>
      <pc:sldChg chg="add del">
        <pc:chgData name="dylan loh" userId="9e33238c6efd8ddd" providerId="LiveId" clId="{5BDAFC8D-B544-4739-92DD-0AF51A3CBF66}" dt="2022-02-18T22:57:10.502" v="2966" actId="47"/>
        <pc:sldMkLst>
          <pc:docMk/>
          <pc:sldMk cId="2904949117" sldId="269"/>
        </pc:sldMkLst>
      </pc:sldChg>
      <pc:sldChg chg="modSp add mod ord">
        <pc:chgData name="dylan loh" userId="9e33238c6efd8ddd" providerId="LiveId" clId="{5BDAFC8D-B544-4739-92DD-0AF51A3CBF66}" dt="2022-02-19T01:53:42.821" v="3561" actId="20577"/>
        <pc:sldMkLst>
          <pc:docMk/>
          <pc:sldMk cId="820756535" sldId="270"/>
        </pc:sldMkLst>
        <pc:spChg chg="mod">
          <ac:chgData name="dylan loh" userId="9e33238c6efd8ddd" providerId="LiveId" clId="{5BDAFC8D-B544-4739-92DD-0AF51A3CBF66}" dt="2022-02-19T01:50:48.108" v="3145" actId="20577"/>
          <ac:spMkLst>
            <pc:docMk/>
            <pc:sldMk cId="820756535" sldId="270"/>
            <ac:spMk id="2" creationId="{D5F25B69-28C4-438E-A97E-DB5308B8B901}"/>
          </ac:spMkLst>
        </pc:spChg>
        <pc:spChg chg="mod">
          <ac:chgData name="dylan loh" userId="9e33238c6efd8ddd" providerId="LiveId" clId="{5BDAFC8D-B544-4739-92DD-0AF51A3CBF66}" dt="2022-02-19T01:53:42.821" v="3561" actId="20577"/>
          <ac:spMkLst>
            <pc:docMk/>
            <pc:sldMk cId="820756535" sldId="270"/>
            <ac:spMk id="3" creationId="{FADC942E-71D7-4E0E-9EC4-6138C24D4851}"/>
          </ac:spMkLst>
        </pc:spChg>
      </pc:sldChg>
      <pc:sldChg chg="add">
        <pc:chgData name="dylan loh" userId="9e33238c6efd8ddd" providerId="LiveId" clId="{5BDAFC8D-B544-4739-92DD-0AF51A3CBF66}" dt="2022-02-19T02:31:52.982" v="3562" actId="2890"/>
        <pc:sldMkLst>
          <pc:docMk/>
          <pc:sldMk cId="1984651520" sldId="271"/>
        </pc:sldMkLst>
      </pc:sldChg>
      <pc:sldChg chg="addSp delSp modSp add mod ord">
        <pc:chgData name="dylan loh" userId="9e33238c6efd8ddd" providerId="LiveId" clId="{5BDAFC8D-B544-4739-92DD-0AF51A3CBF66}" dt="2022-02-19T03:07:11.192" v="4608" actId="14100"/>
        <pc:sldMkLst>
          <pc:docMk/>
          <pc:sldMk cId="612684651" sldId="272"/>
        </pc:sldMkLst>
        <pc:spChg chg="mod">
          <ac:chgData name="dylan loh" userId="9e33238c6efd8ddd" providerId="LiveId" clId="{5BDAFC8D-B544-4739-92DD-0AF51A3CBF66}" dt="2022-02-19T03:05:07.039" v="4470" actId="20577"/>
          <ac:spMkLst>
            <pc:docMk/>
            <pc:sldMk cId="612684651" sldId="272"/>
            <ac:spMk id="2" creationId="{D5F25B69-28C4-438E-A97E-DB5308B8B901}"/>
          </ac:spMkLst>
        </pc:spChg>
        <pc:spChg chg="del mod">
          <ac:chgData name="dylan loh" userId="9e33238c6efd8ddd" providerId="LiveId" clId="{5BDAFC8D-B544-4739-92DD-0AF51A3CBF66}" dt="2022-02-19T03:04:29.307" v="4439" actId="22"/>
          <ac:spMkLst>
            <pc:docMk/>
            <pc:sldMk cId="612684651" sldId="272"/>
            <ac:spMk id="3" creationId="{FADC942E-71D7-4E0E-9EC4-6138C24D4851}"/>
          </ac:spMkLst>
        </pc:spChg>
        <pc:spChg chg="add mod">
          <ac:chgData name="dylan loh" userId="9e33238c6efd8ddd" providerId="LiveId" clId="{5BDAFC8D-B544-4739-92DD-0AF51A3CBF66}" dt="2022-02-19T03:07:11.192" v="4608" actId="14100"/>
          <ac:spMkLst>
            <pc:docMk/>
            <pc:sldMk cId="612684651" sldId="272"/>
            <ac:spMk id="7" creationId="{00992C88-47AA-4E7F-9ED6-DC74FF6BEE72}"/>
          </ac:spMkLst>
        </pc:spChg>
        <pc:picChg chg="add del mod ord">
          <ac:chgData name="dylan loh" userId="9e33238c6efd8ddd" providerId="LiveId" clId="{5BDAFC8D-B544-4739-92DD-0AF51A3CBF66}" dt="2022-02-19T03:06:04.580" v="4472" actId="21"/>
          <ac:picMkLst>
            <pc:docMk/>
            <pc:sldMk cId="612684651" sldId="272"/>
            <ac:picMk id="5" creationId="{7FDFB391-3FCA-4A98-82D8-F8EEBCDA7C8C}"/>
          </ac:picMkLst>
        </pc:picChg>
        <pc:picChg chg="add mod">
          <ac:chgData name="dylan loh" userId="9e33238c6efd8ddd" providerId="LiveId" clId="{5BDAFC8D-B544-4739-92DD-0AF51A3CBF66}" dt="2022-02-19T03:07:02.706" v="4607" actId="1076"/>
          <ac:picMkLst>
            <pc:docMk/>
            <pc:sldMk cId="612684651" sldId="272"/>
            <ac:picMk id="13" creationId="{9B4DAAEF-1A96-4443-8321-D7D6F3637A0B}"/>
          </ac:picMkLst>
        </pc:picChg>
      </pc:sldChg>
    </pc:docChg>
  </pc:docChgLst>
</pc:chgInfo>
</file>

<file path=ppt/comments/modernComment_101_7B994307.xml><?xml version="1.0" encoding="utf-8"?>
<p188:cmLst xmlns:a="http://schemas.openxmlformats.org/drawingml/2006/main" xmlns:r="http://schemas.openxmlformats.org/officeDocument/2006/relationships" xmlns:p188="http://schemas.microsoft.com/office/powerpoint/2018/8/main">
  <p188:cm id="{55BEF3F3-2164-4997-B77F-08941DFD6B27}" authorId="{8F983C50-B0BF-538C-7215-1F7BAB45A1DD}" created="2022-02-18T22:09:17.872">
    <pc:sldMkLst xmlns:pc="http://schemas.microsoft.com/office/powerpoint/2013/main/command">
      <pc:docMk/>
      <pc:sldMk cId="2073641735" sldId="257"/>
    </pc:sldMkLst>
    <p188:txBody>
      <a:bodyPr/>
      <a:lstStyle/>
      <a:p>
        <a:r>
          <a:rPr lang="en-SG"/>
          <a:t>Why we choose Twitter is because it is widely used, even by the many most important figures e.g. Elon Musk, Trump. etc </a:t>
        </a:r>
      </a:p>
    </p188:txBody>
  </p188:cm>
  <p188:cm id="{3D66B237-8577-4DC6-BE1C-107FB7B08E01}" authorId="{8F983C50-B0BF-538C-7215-1F7BAB45A1DD}" created="2022-02-18T22:11:22.035">
    <pc:sldMkLst xmlns:pc="http://schemas.microsoft.com/office/powerpoint/2013/main/command">
      <pc:docMk/>
      <pc:sldMk cId="2073641735" sldId="257"/>
    </pc:sldMkLst>
    <p188:txBody>
      <a:bodyPr/>
      <a:lstStyle/>
      <a:p>
        <a:r>
          <a:rPr lang="en-SG"/>
          <a:t>Why we choose Google News because rather than choosing a particular News Publisher, which would be somewhat bias, a News Aggregator like Google News seems a fairer choice.</a:t>
        </a:r>
      </a:p>
    </p188:txBody>
  </p188:cm>
</p188:cmLst>
</file>

<file path=ppt/comments/modernComment_102_306CEF6B.xml><?xml version="1.0" encoding="utf-8"?>
<p188:cmLst xmlns:a="http://schemas.openxmlformats.org/drawingml/2006/main" xmlns:r="http://schemas.openxmlformats.org/officeDocument/2006/relationships" xmlns:p188="http://schemas.microsoft.com/office/powerpoint/2018/8/main">
  <p188:cm id="{DABE2873-77C2-45ED-8CF8-50E7F5DEEBE9}" authorId="{8F983C50-B0BF-538C-7215-1F7BAB45A1DD}" created="2022-02-18T22:17:18.454">
    <pc:sldMkLst xmlns:pc="http://schemas.microsoft.com/office/powerpoint/2013/main/command">
      <pc:docMk/>
      <pc:sldMk cId="812445547" sldId="258"/>
    </pc:sldMkLst>
    <p188:txBody>
      <a:bodyPr/>
      <a:lstStyle/>
      <a:p>
        <a:r>
          <a:rPr lang="en-SG"/>
          <a:t>For the Dataset Numbers, although it seems very tilted, but it is sufficient to prove its purpose.</a:t>
        </a:r>
      </a:p>
    </p188:txBody>
  </p188:cm>
  <p188:cm id="{F6043D8A-522E-4611-B240-EC5B1C1BC195}" authorId="{8F983C50-B0BF-538C-7215-1F7BAB45A1DD}" created="2022-02-18T22:29:52.991">
    <pc:sldMkLst xmlns:pc="http://schemas.microsoft.com/office/powerpoint/2013/main/command">
      <pc:docMk/>
      <pc:sldMk cId="812445547" sldId="258"/>
    </pc:sldMkLst>
    <p188:txBody>
      <a:bodyPr/>
      <a:lstStyle/>
      <a:p>
        <a:r>
          <a:rPr lang="en-SG"/>
          <a:t>The time period of the data is 2 days. So it is fair, as we want only current Market Sentiment, and not the old ones.</a:t>
        </a:r>
      </a:p>
    </p188:txBody>
  </p188:cm>
</p188:cmLst>
</file>

<file path=ppt/comments/modernComment_103_E236484D.xml><?xml version="1.0" encoding="utf-8"?>
<p188:cmLst xmlns:a="http://schemas.openxmlformats.org/drawingml/2006/main" xmlns:r="http://schemas.openxmlformats.org/officeDocument/2006/relationships" xmlns:p188="http://schemas.microsoft.com/office/powerpoint/2018/8/main">
  <p188:cm id="{5E5273BD-A5DE-4929-AE33-524182E353CF}" authorId="{8F983C50-B0BF-538C-7215-1F7BAB45A1DD}" created="2022-02-18T22:19:39.276">
    <ac:deMkLst xmlns:ac="http://schemas.microsoft.com/office/drawing/2013/main/command">
      <pc:docMk xmlns:pc="http://schemas.microsoft.com/office/powerpoint/2013/main/command"/>
      <pc:sldMk xmlns:pc="http://schemas.microsoft.com/office/powerpoint/2013/main/command" cId="3795208269" sldId="259"/>
      <ac:graphicFrameMk id="6" creationId="{3325C8CC-B746-4F75-B0C7-7C57AFB18C30}"/>
    </ac:deMkLst>
    <p188:txBody>
      <a:bodyPr/>
      <a:lstStyle/>
      <a:p>
        <a:r>
          <a:rPr lang="en-SG"/>
          <a:t>1) We use respective methods to collect data from Twitter and Google News.
2) We will clean the Data
3) We follow by performing Sentiment Analysis based on the Data
4) Present it in a Graphical Method</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E96D2-9413-4F47-B60F-6E5EC5E722EB}"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59108E38-8BB2-4C69-A6B5-AF0CFBBBFE43}">
      <dgm:prSet/>
      <dgm:spPr/>
      <dgm:t>
        <a:bodyPr/>
        <a:lstStyle/>
        <a:p>
          <a:r>
            <a:rPr lang="en-US" b="0" dirty="0">
              <a:solidFill>
                <a:srgbClr val="0070C0"/>
              </a:solidFill>
            </a:rPr>
            <a:t>Traditionally Traders uses Charts, Economy Indicators and News to predict Gold Prices; all based on global events.</a:t>
          </a:r>
        </a:p>
      </dgm:t>
    </dgm:pt>
    <dgm:pt modelId="{87F08D0F-C29F-4C96-957A-7E2107F7B1A0}" type="parTrans" cxnId="{EED340D8-7A77-43B8-A5D1-508D232DB250}">
      <dgm:prSet/>
      <dgm:spPr/>
      <dgm:t>
        <a:bodyPr/>
        <a:lstStyle/>
        <a:p>
          <a:endParaRPr lang="en-US"/>
        </a:p>
      </dgm:t>
    </dgm:pt>
    <dgm:pt modelId="{21A32B86-52CB-4CC6-B754-BF62C3621E4A}" type="sibTrans" cxnId="{EED340D8-7A77-43B8-A5D1-508D232DB250}">
      <dgm:prSet/>
      <dgm:spPr/>
      <dgm:t>
        <a:bodyPr/>
        <a:lstStyle/>
        <a:p>
          <a:endParaRPr lang="en-US"/>
        </a:p>
      </dgm:t>
    </dgm:pt>
    <dgm:pt modelId="{4AB2B689-A1E1-4052-9C91-463BC7A40FC7}">
      <dgm:prSet/>
      <dgm:spPr/>
      <dgm:t>
        <a:bodyPr/>
        <a:lstStyle/>
        <a:p>
          <a:r>
            <a:rPr lang="en-SG" b="0" baseline="0" dirty="0">
              <a:solidFill>
                <a:srgbClr val="0070C0"/>
              </a:solidFill>
            </a:rPr>
            <a:t>With the growth of Internet and Social Media and growing participation of Retail Traders, Gold Prices (and other financial prices) are experiencing higher fluctuation.</a:t>
          </a:r>
          <a:endParaRPr lang="en-US" b="0" dirty="0">
            <a:solidFill>
              <a:srgbClr val="0070C0"/>
            </a:solidFill>
          </a:endParaRPr>
        </a:p>
      </dgm:t>
    </dgm:pt>
    <dgm:pt modelId="{299667B1-4F39-422B-8D52-7AE12425F7AC}" type="parTrans" cxnId="{D73A5512-7863-4598-8025-78FBD79BC7DA}">
      <dgm:prSet/>
      <dgm:spPr/>
      <dgm:t>
        <a:bodyPr/>
        <a:lstStyle/>
        <a:p>
          <a:endParaRPr lang="en-US"/>
        </a:p>
      </dgm:t>
    </dgm:pt>
    <dgm:pt modelId="{2703BA51-0C50-40CA-8B41-E6889738D3F4}" type="sibTrans" cxnId="{D73A5512-7863-4598-8025-78FBD79BC7DA}">
      <dgm:prSet/>
      <dgm:spPr/>
      <dgm:t>
        <a:bodyPr/>
        <a:lstStyle/>
        <a:p>
          <a:endParaRPr lang="en-US"/>
        </a:p>
      </dgm:t>
    </dgm:pt>
    <dgm:pt modelId="{7A0AF473-7106-470E-812B-35A407FCC350}">
      <dgm:prSet/>
      <dgm:spPr/>
      <dgm:t>
        <a:bodyPr/>
        <a:lstStyle/>
        <a:p>
          <a:r>
            <a:rPr lang="en-US" b="0" dirty="0">
              <a:solidFill>
                <a:srgbClr val="0070C0"/>
              </a:solidFill>
            </a:rPr>
            <a:t>Traders cannot ignore the influence from Social Media.</a:t>
          </a:r>
        </a:p>
      </dgm:t>
    </dgm:pt>
    <dgm:pt modelId="{5D0777A8-ECAC-48CC-9330-9CF480933BD1}" type="parTrans" cxnId="{2E7DBB50-CEC8-4738-8A28-23EA84F22A92}">
      <dgm:prSet/>
      <dgm:spPr/>
      <dgm:t>
        <a:bodyPr/>
        <a:lstStyle/>
        <a:p>
          <a:endParaRPr lang="en-SG"/>
        </a:p>
      </dgm:t>
    </dgm:pt>
    <dgm:pt modelId="{9D4F92FA-8765-468E-8E62-FF511F00C6E4}" type="sibTrans" cxnId="{2E7DBB50-CEC8-4738-8A28-23EA84F22A92}">
      <dgm:prSet/>
      <dgm:spPr/>
      <dgm:t>
        <a:bodyPr/>
        <a:lstStyle/>
        <a:p>
          <a:endParaRPr lang="en-SG"/>
        </a:p>
      </dgm:t>
    </dgm:pt>
    <dgm:pt modelId="{7F86D418-CB0C-48B6-8B01-8389FB5368D6}">
      <dgm:prSet/>
      <dgm:spPr/>
      <dgm:t>
        <a:bodyPr/>
        <a:lstStyle/>
        <a:p>
          <a:r>
            <a:rPr lang="en-US" b="0" dirty="0">
              <a:solidFill>
                <a:srgbClr val="0070C0"/>
              </a:solidFill>
            </a:rPr>
            <a:t>Hence I hope this project will be useful to close the gap of additional tools that Traders will need.</a:t>
          </a:r>
        </a:p>
      </dgm:t>
    </dgm:pt>
    <dgm:pt modelId="{BAF423B0-21B0-425E-BEEB-1ED817F01BDB}" type="parTrans" cxnId="{9061D7F0-F6DC-46E3-B2A7-97F36A7B9F65}">
      <dgm:prSet/>
      <dgm:spPr/>
      <dgm:t>
        <a:bodyPr/>
        <a:lstStyle/>
        <a:p>
          <a:endParaRPr lang="en-SG"/>
        </a:p>
      </dgm:t>
    </dgm:pt>
    <dgm:pt modelId="{370757E2-E4FC-492F-981D-8678338FC4C9}" type="sibTrans" cxnId="{9061D7F0-F6DC-46E3-B2A7-97F36A7B9F65}">
      <dgm:prSet/>
      <dgm:spPr/>
      <dgm:t>
        <a:bodyPr/>
        <a:lstStyle/>
        <a:p>
          <a:endParaRPr lang="en-SG"/>
        </a:p>
      </dgm:t>
    </dgm:pt>
    <dgm:pt modelId="{AC498900-A48B-4C9D-BECC-58537BC49052}" type="pres">
      <dgm:prSet presAssocID="{ED6E96D2-9413-4F47-B60F-6E5EC5E722EB}" presName="vert0" presStyleCnt="0">
        <dgm:presLayoutVars>
          <dgm:dir/>
          <dgm:animOne val="branch"/>
          <dgm:animLvl val="lvl"/>
        </dgm:presLayoutVars>
      </dgm:prSet>
      <dgm:spPr/>
    </dgm:pt>
    <dgm:pt modelId="{6011E4E1-7B66-41DC-8C5D-A193D3E64AC0}" type="pres">
      <dgm:prSet presAssocID="{59108E38-8BB2-4C69-A6B5-AF0CFBBBFE43}" presName="thickLine" presStyleLbl="alignNode1" presStyleIdx="0" presStyleCnt="4"/>
      <dgm:spPr/>
    </dgm:pt>
    <dgm:pt modelId="{AAD4065F-D890-4AC2-A056-D72DB7F00329}" type="pres">
      <dgm:prSet presAssocID="{59108E38-8BB2-4C69-A6B5-AF0CFBBBFE43}" presName="horz1" presStyleCnt="0"/>
      <dgm:spPr/>
    </dgm:pt>
    <dgm:pt modelId="{43EC8FF3-5ADF-4D16-8526-4AEA9FAEF475}" type="pres">
      <dgm:prSet presAssocID="{59108E38-8BB2-4C69-A6B5-AF0CFBBBFE43}" presName="tx1" presStyleLbl="revTx" presStyleIdx="0" presStyleCnt="4"/>
      <dgm:spPr/>
    </dgm:pt>
    <dgm:pt modelId="{9478977A-E984-4977-928C-D518A2D064E4}" type="pres">
      <dgm:prSet presAssocID="{59108E38-8BB2-4C69-A6B5-AF0CFBBBFE43}" presName="vert1" presStyleCnt="0"/>
      <dgm:spPr/>
    </dgm:pt>
    <dgm:pt modelId="{7C4B200E-39C7-473E-8F80-2F94EC5816BB}" type="pres">
      <dgm:prSet presAssocID="{4AB2B689-A1E1-4052-9C91-463BC7A40FC7}" presName="thickLine" presStyleLbl="alignNode1" presStyleIdx="1" presStyleCnt="4"/>
      <dgm:spPr/>
    </dgm:pt>
    <dgm:pt modelId="{102B73A9-E0D4-40D3-BA4D-E4071A6AB9ED}" type="pres">
      <dgm:prSet presAssocID="{4AB2B689-A1E1-4052-9C91-463BC7A40FC7}" presName="horz1" presStyleCnt="0"/>
      <dgm:spPr/>
    </dgm:pt>
    <dgm:pt modelId="{264E948E-E5CB-492F-9137-DF1DEC575EEE}" type="pres">
      <dgm:prSet presAssocID="{4AB2B689-A1E1-4052-9C91-463BC7A40FC7}" presName="tx1" presStyleLbl="revTx" presStyleIdx="1" presStyleCnt="4"/>
      <dgm:spPr/>
    </dgm:pt>
    <dgm:pt modelId="{C8A8E621-FB83-4D14-9EAE-1992559EF61A}" type="pres">
      <dgm:prSet presAssocID="{4AB2B689-A1E1-4052-9C91-463BC7A40FC7}" presName="vert1" presStyleCnt="0"/>
      <dgm:spPr/>
    </dgm:pt>
    <dgm:pt modelId="{D27F8B2D-103D-4F78-AA9E-B559BB246FFF}" type="pres">
      <dgm:prSet presAssocID="{7A0AF473-7106-470E-812B-35A407FCC350}" presName="thickLine" presStyleLbl="alignNode1" presStyleIdx="2" presStyleCnt="4"/>
      <dgm:spPr/>
    </dgm:pt>
    <dgm:pt modelId="{E740B96B-59A8-443D-949D-DCD21F909B4B}" type="pres">
      <dgm:prSet presAssocID="{7A0AF473-7106-470E-812B-35A407FCC350}" presName="horz1" presStyleCnt="0"/>
      <dgm:spPr/>
    </dgm:pt>
    <dgm:pt modelId="{7E955FB4-2DDE-4DD7-9EB7-810D0B9D4135}" type="pres">
      <dgm:prSet presAssocID="{7A0AF473-7106-470E-812B-35A407FCC350}" presName="tx1" presStyleLbl="revTx" presStyleIdx="2" presStyleCnt="4"/>
      <dgm:spPr/>
    </dgm:pt>
    <dgm:pt modelId="{511D3282-DCEE-4613-AF20-5C2933BC7D03}" type="pres">
      <dgm:prSet presAssocID="{7A0AF473-7106-470E-812B-35A407FCC350}" presName="vert1" presStyleCnt="0"/>
      <dgm:spPr/>
    </dgm:pt>
    <dgm:pt modelId="{22F7F47B-F7C4-4116-BAFA-0F4A5A32540B}" type="pres">
      <dgm:prSet presAssocID="{7F86D418-CB0C-48B6-8B01-8389FB5368D6}" presName="thickLine" presStyleLbl="alignNode1" presStyleIdx="3" presStyleCnt="4"/>
      <dgm:spPr/>
    </dgm:pt>
    <dgm:pt modelId="{8D8FA649-91E0-4DA2-8A1F-42B04FC83EA8}" type="pres">
      <dgm:prSet presAssocID="{7F86D418-CB0C-48B6-8B01-8389FB5368D6}" presName="horz1" presStyleCnt="0"/>
      <dgm:spPr/>
    </dgm:pt>
    <dgm:pt modelId="{145F72E2-AD08-441A-95F8-D683AB4B5658}" type="pres">
      <dgm:prSet presAssocID="{7F86D418-CB0C-48B6-8B01-8389FB5368D6}" presName="tx1" presStyleLbl="revTx" presStyleIdx="3" presStyleCnt="4"/>
      <dgm:spPr/>
    </dgm:pt>
    <dgm:pt modelId="{20B05BFF-1543-4C69-A16C-5A3C3B5A42C9}" type="pres">
      <dgm:prSet presAssocID="{7F86D418-CB0C-48B6-8B01-8389FB5368D6}" presName="vert1" presStyleCnt="0"/>
      <dgm:spPr/>
    </dgm:pt>
  </dgm:ptLst>
  <dgm:cxnLst>
    <dgm:cxn modelId="{D73A5512-7863-4598-8025-78FBD79BC7DA}" srcId="{ED6E96D2-9413-4F47-B60F-6E5EC5E722EB}" destId="{4AB2B689-A1E1-4052-9C91-463BC7A40FC7}" srcOrd="1" destOrd="0" parTransId="{299667B1-4F39-422B-8D52-7AE12425F7AC}" sibTransId="{2703BA51-0C50-40CA-8B41-E6889738D3F4}"/>
    <dgm:cxn modelId="{23173B36-CB3F-4F0B-8EBA-64E3D8BB68E5}" type="presOf" srcId="{4AB2B689-A1E1-4052-9C91-463BC7A40FC7}" destId="{264E948E-E5CB-492F-9137-DF1DEC575EEE}" srcOrd="0" destOrd="0" presId="urn:microsoft.com/office/officeart/2008/layout/LinedList"/>
    <dgm:cxn modelId="{EB7C6C61-A101-41C5-9983-B723DF99951D}" type="presOf" srcId="{ED6E96D2-9413-4F47-B60F-6E5EC5E722EB}" destId="{AC498900-A48B-4C9D-BECC-58537BC49052}" srcOrd="0" destOrd="0" presId="urn:microsoft.com/office/officeart/2008/layout/LinedList"/>
    <dgm:cxn modelId="{47178E63-1045-458F-B54F-E9E42EB83543}" type="presOf" srcId="{7F86D418-CB0C-48B6-8B01-8389FB5368D6}" destId="{145F72E2-AD08-441A-95F8-D683AB4B5658}" srcOrd="0" destOrd="0" presId="urn:microsoft.com/office/officeart/2008/layout/LinedList"/>
    <dgm:cxn modelId="{2E7DBB50-CEC8-4738-8A28-23EA84F22A92}" srcId="{ED6E96D2-9413-4F47-B60F-6E5EC5E722EB}" destId="{7A0AF473-7106-470E-812B-35A407FCC350}" srcOrd="2" destOrd="0" parTransId="{5D0777A8-ECAC-48CC-9330-9CF480933BD1}" sibTransId="{9D4F92FA-8765-468E-8E62-FF511F00C6E4}"/>
    <dgm:cxn modelId="{140F8778-A965-4E62-9DFA-A6FD0A64B866}" type="presOf" srcId="{59108E38-8BB2-4C69-A6B5-AF0CFBBBFE43}" destId="{43EC8FF3-5ADF-4D16-8526-4AEA9FAEF475}" srcOrd="0" destOrd="0" presId="urn:microsoft.com/office/officeart/2008/layout/LinedList"/>
    <dgm:cxn modelId="{1F5EC6AC-F393-4B23-B452-1E2483C8AE7B}" type="presOf" srcId="{7A0AF473-7106-470E-812B-35A407FCC350}" destId="{7E955FB4-2DDE-4DD7-9EB7-810D0B9D4135}" srcOrd="0" destOrd="0" presId="urn:microsoft.com/office/officeart/2008/layout/LinedList"/>
    <dgm:cxn modelId="{EED340D8-7A77-43B8-A5D1-508D232DB250}" srcId="{ED6E96D2-9413-4F47-B60F-6E5EC5E722EB}" destId="{59108E38-8BB2-4C69-A6B5-AF0CFBBBFE43}" srcOrd="0" destOrd="0" parTransId="{87F08D0F-C29F-4C96-957A-7E2107F7B1A0}" sibTransId="{21A32B86-52CB-4CC6-B754-BF62C3621E4A}"/>
    <dgm:cxn modelId="{9061D7F0-F6DC-46E3-B2A7-97F36A7B9F65}" srcId="{ED6E96D2-9413-4F47-B60F-6E5EC5E722EB}" destId="{7F86D418-CB0C-48B6-8B01-8389FB5368D6}" srcOrd="3" destOrd="0" parTransId="{BAF423B0-21B0-425E-BEEB-1ED817F01BDB}" sibTransId="{370757E2-E4FC-492F-981D-8678338FC4C9}"/>
    <dgm:cxn modelId="{5F1CC321-66B0-4D79-8A83-91EEDBE8A298}" type="presParOf" srcId="{AC498900-A48B-4C9D-BECC-58537BC49052}" destId="{6011E4E1-7B66-41DC-8C5D-A193D3E64AC0}" srcOrd="0" destOrd="0" presId="urn:microsoft.com/office/officeart/2008/layout/LinedList"/>
    <dgm:cxn modelId="{B067C415-37F4-4593-9A7D-04B4D6958CDC}" type="presParOf" srcId="{AC498900-A48B-4C9D-BECC-58537BC49052}" destId="{AAD4065F-D890-4AC2-A056-D72DB7F00329}" srcOrd="1" destOrd="0" presId="urn:microsoft.com/office/officeart/2008/layout/LinedList"/>
    <dgm:cxn modelId="{DE0159FC-B1F4-4AAC-9D2E-204F25FD1B53}" type="presParOf" srcId="{AAD4065F-D890-4AC2-A056-D72DB7F00329}" destId="{43EC8FF3-5ADF-4D16-8526-4AEA9FAEF475}" srcOrd="0" destOrd="0" presId="urn:microsoft.com/office/officeart/2008/layout/LinedList"/>
    <dgm:cxn modelId="{4A8906E1-EB62-4DC0-9D1B-6DC05A9410EF}" type="presParOf" srcId="{AAD4065F-D890-4AC2-A056-D72DB7F00329}" destId="{9478977A-E984-4977-928C-D518A2D064E4}" srcOrd="1" destOrd="0" presId="urn:microsoft.com/office/officeart/2008/layout/LinedList"/>
    <dgm:cxn modelId="{670888C2-442B-4E57-ACC7-50EB03E67909}" type="presParOf" srcId="{AC498900-A48B-4C9D-BECC-58537BC49052}" destId="{7C4B200E-39C7-473E-8F80-2F94EC5816BB}" srcOrd="2" destOrd="0" presId="urn:microsoft.com/office/officeart/2008/layout/LinedList"/>
    <dgm:cxn modelId="{CDDAE1D2-7648-4B66-BB80-B1329486E0F4}" type="presParOf" srcId="{AC498900-A48B-4C9D-BECC-58537BC49052}" destId="{102B73A9-E0D4-40D3-BA4D-E4071A6AB9ED}" srcOrd="3" destOrd="0" presId="urn:microsoft.com/office/officeart/2008/layout/LinedList"/>
    <dgm:cxn modelId="{AF3CB583-C15E-4B47-92DB-B515470222FC}" type="presParOf" srcId="{102B73A9-E0D4-40D3-BA4D-E4071A6AB9ED}" destId="{264E948E-E5CB-492F-9137-DF1DEC575EEE}" srcOrd="0" destOrd="0" presId="urn:microsoft.com/office/officeart/2008/layout/LinedList"/>
    <dgm:cxn modelId="{E23492DA-C0BF-41EB-9FBB-4016FCA18292}" type="presParOf" srcId="{102B73A9-E0D4-40D3-BA4D-E4071A6AB9ED}" destId="{C8A8E621-FB83-4D14-9EAE-1992559EF61A}" srcOrd="1" destOrd="0" presId="urn:microsoft.com/office/officeart/2008/layout/LinedList"/>
    <dgm:cxn modelId="{9CBB47D9-2C8C-4300-831B-B7385A52C70B}" type="presParOf" srcId="{AC498900-A48B-4C9D-BECC-58537BC49052}" destId="{D27F8B2D-103D-4F78-AA9E-B559BB246FFF}" srcOrd="4" destOrd="0" presId="urn:microsoft.com/office/officeart/2008/layout/LinedList"/>
    <dgm:cxn modelId="{4FCC4CA7-CFD8-4DAA-B112-AA11FEA3E921}" type="presParOf" srcId="{AC498900-A48B-4C9D-BECC-58537BC49052}" destId="{E740B96B-59A8-443D-949D-DCD21F909B4B}" srcOrd="5" destOrd="0" presId="urn:microsoft.com/office/officeart/2008/layout/LinedList"/>
    <dgm:cxn modelId="{833057AC-18E0-4820-9A9A-C50C2A93E55F}" type="presParOf" srcId="{E740B96B-59A8-443D-949D-DCD21F909B4B}" destId="{7E955FB4-2DDE-4DD7-9EB7-810D0B9D4135}" srcOrd="0" destOrd="0" presId="urn:microsoft.com/office/officeart/2008/layout/LinedList"/>
    <dgm:cxn modelId="{46EE95F2-0E6F-4255-8779-F89280CFB419}" type="presParOf" srcId="{E740B96B-59A8-443D-949D-DCD21F909B4B}" destId="{511D3282-DCEE-4613-AF20-5C2933BC7D03}" srcOrd="1" destOrd="0" presId="urn:microsoft.com/office/officeart/2008/layout/LinedList"/>
    <dgm:cxn modelId="{B8B6EE9D-0872-485F-A6D3-44C1109CAA18}" type="presParOf" srcId="{AC498900-A48B-4C9D-BECC-58537BC49052}" destId="{22F7F47B-F7C4-4116-BAFA-0F4A5A32540B}" srcOrd="6" destOrd="0" presId="urn:microsoft.com/office/officeart/2008/layout/LinedList"/>
    <dgm:cxn modelId="{D429F033-60FA-4D6A-B614-636E02BDDB2B}" type="presParOf" srcId="{AC498900-A48B-4C9D-BECC-58537BC49052}" destId="{8D8FA649-91E0-4DA2-8A1F-42B04FC83EA8}" srcOrd="7" destOrd="0" presId="urn:microsoft.com/office/officeart/2008/layout/LinedList"/>
    <dgm:cxn modelId="{5ADA7E91-FF14-4953-9C29-0F5F34883210}" type="presParOf" srcId="{8D8FA649-91E0-4DA2-8A1F-42B04FC83EA8}" destId="{145F72E2-AD08-441A-95F8-D683AB4B5658}" srcOrd="0" destOrd="0" presId="urn:microsoft.com/office/officeart/2008/layout/LinedList"/>
    <dgm:cxn modelId="{9C642CDA-A9BD-4419-BF73-A168E43F68DC}" type="presParOf" srcId="{8D8FA649-91E0-4DA2-8A1F-42B04FC83EA8}" destId="{20B05BFF-1543-4C69-A16C-5A3C3B5A42C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E96D2-9413-4F47-B60F-6E5EC5E722EB}"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59108E38-8BB2-4C69-A6B5-AF0CFBBBFE43}">
      <dgm:prSet/>
      <dgm:spPr/>
      <dgm:t>
        <a:bodyPr/>
        <a:lstStyle/>
        <a:p>
          <a:r>
            <a:rPr lang="en-US" b="0" dirty="0">
              <a:solidFill>
                <a:srgbClr val="0070C0"/>
              </a:solidFill>
            </a:rPr>
            <a:t>This project hope to use Social Media for Sentiment Analysis for Trading Gold.</a:t>
          </a:r>
        </a:p>
      </dgm:t>
    </dgm:pt>
    <dgm:pt modelId="{87F08D0F-C29F-4C96-957A-7E2107F7B1A0}" type="parTrans" cxnId="{EED340D8-7A77-43B8-A5D1-508D232DB250}">
      <dgm:prSet/>
      <dgm:spPr/>
      <dgm:t>
        <a:bodyPr/>
        <a:lstStyle/>
        <a:p>
          <a:endParaRPr lang="en-US"/>
        </a:p>
      </dgm:t>
    </dgm:pt>
    <dgm:pt modelId="{21A32B86-52CB-4CC6-B754-BF62C3621E4A}" type="sibTrans" cxnId="{EED340D8-7A77-43B8-A5D1-508D232DB250}">
      <dgm:prSet/>
      <dgm:spPr/>
      <dgm:t>
        <a:bodyPr/>
        <a:lstStyle/>
        <a:p>
          <a:endParaRPr lang="en-US"/>
        </a:p>
      </dgm:t>
    </dgm:pt>
    <dgm:pt modelId="{4AB2B689-A1E1-4052-9C91-463BC7A40FC7}">
      <dgm:prSet/>
      <dgm:spPr/>
      <dgm:t>
        <a:bodyPr/>
        <a:lstStyle/>
        <a:p>
          <a:r>
            <a:rPr lang="en-SG" b="0" baseline="0" dirty="0">
              <a:solidFill>
                <a:srgbClr val="0070C0"/>
              </a:solidFill>
            </a:rPr>
            <a:t>The choice of Social Media, we have chosen Twitter and </a:t>
          </a:r>
          <a:r>
            <a:rPr lang="en-SG" b="0" baseline="0" dirty="0" err="1">
              <a:solidFill>
                <a:srgbClr val="0070C0"/>
              </a:solidFill>
            </a:rPr>
            <a:t>GoogleNews</a:t>
          </a:r>
          <a:endParaRPr lang="en-US" b="0" dirty="0">
            <a:solidFill>
              <a:srgbClr val="0070C0"/>
            </a:solidFill>
          </a:endParaRPr>
        </a:p>
      </dgm:t>
    </dgm:pt>
    <dgm:pt modelId="{299667B1-4F39-422B-8D52-7AE12425F7AC}" type="parTrans" cxnId="{D73A5512-7863-4598-8025-78FBD79BC7DA}">
      <dgm:prSet/>
      <dgm:spPr/>
      <dgm:t>
        <a:bodyPr/>
        <a:lstStyle/>
        <a:p>
          <a:endParaRPr lang="en-US"/>
        </a:p>
      </dgm:t>
    </dgm:pt>
    <dgm:pt modelId="{2703BA51-0C50-40CA-8B41-E6889738D3F4}" type="sibTrans" cxnId="{D73A5512-7863-4598-8025-78FBD79BC7DA}">
      <dgm:prSet/>
      <dgm:spPr/>
      <dgm:t>
        <a:bodyPr/>
        <a:lstStyle/>
        <a:p>
          <a:endParaRPr lang="en-US"/>
        </a:p>
      </dgm:t>
    </dgm:pt>
    <dgm:pt modelId="{AC498900-A48B-4C9D-BECC-58537BC49052}" type="pres">
      <dgm:prSet presAssocID="{ED6E96D2-9413-4F47-B60F-6E5EC5E722EB}" presName="vert0" presStyleCnt="0">
        <dgm:presLayoutVars>
          <dgm:dir/>
          <dgm:animOne val="branch"/>
          <dgm:animLvl val="lvl"/>
        </dgm:presLayoutVars>
      </dgm:prSet>
      <dgm:spPr/>
    </dgm:pt>
    <dgm:pt modelId="{6011E4E1-7B66-41DC-8C5D-A193D3E64AC0}" type="pres">
      <dgm:prSet presAssocID="{59108E38-8BB2-4C69-A6B5-AF0CFBBBFE43}" presName="thickLine" presStyleLbl="alignNode1" presStyleIdx="0" presStyleCnt="2"/>
      <dgm:spPr/>
    </dgm:pt>
    <dgm:pt modelId="{AAD4065F-D890-4AC2-A056-D72DB7F00329}" type="pres">
      <dgm:prSet presAssocID="{59108E38-8BB2-4C69-A6B5-AF0CFBBBFE43}" presName="horz1" presStyleCnt="0"/>
      <dgm:spPr/>
    </dgm:pt>
    <dgm:pt modelId="{43EC8FF3-5ADF-4D16-8526-4AEA9FAEF475}" type="pres">
      <dgm:prSet presAssocID="{59108E38-8BB2-4C69-A6B5-AF0CFBBBFE43}" presName="tx1" presStyleLbl="revTx" presStyleIdx="0" presStyleCnt="2"/>
      <dgm:spPr/>
    </dgm:pt>
    <dgm:pt modelId="{9478977A-E984-4977-928C-D518A2D064E4}" type="pres">
      <dgm:prSet presAssocID="{59108E38-8BB2-4C69-A6B5-AF0CFBBBFE43}" presName="vert1" presStyleCnt="0"/>
      <dgm:spPr/>
    </dgm:pt>
    <dgm:pt modelId="{7C4B200E-39C7-473E-8F80-2F94EC5816BB}" type="pres">
      <dgm:prSet presAssocID="{4AB2B689-A1E1-4052-9C91-463BC7A40FC7}" presName="thickLine" presStyleLbl="alignNode1" presStyleIdx="1" presStyleCnt="2"/>
      <dgm:spPr/>
    </dgm:pt>
    <dgm:pt modelId="{102B73A9-E0D4-40D3-BA4D-E4071A6AB9ED}" type="pres">
      <dgm:prSet presAssocID="{4AB2B689-A1E1-4052-9C91-463BC7A40FC7}" presName="horz1" presStyleCnt="0"/>
      <dgm:spPr/>
    </dgm:pt>
    <dgm:pt modelId="{264E948E-E5CB-492F-9137-DF1DEC575EEE}" type="pres">
      <dgm:prSet presAssocID="{4AB2B689-A1E1-4052-9C91-463BC7A40FC7}" presName="tx1" presStyleLbl="revTx" presStyleIdx="1" presStyleCnt="2"/>
      <dgm:spPr/>
    </dgm:pt>
    <dgm:pt modelId="{C8A8E621-FB83-4D14-9EAE-1992559EF61A}" type="pres">
      <dgm:prSet presAssocID="{4AB2B689-A1E1-4052-9C91-463BC7A40FC7}" presName="vert1" presStyleCnt="0"/>
      <dgm:spPr/>
    </dgm:pt>
  </dgm:ptLst>
  <dgm:cxnLst>
    <dgm:cxn modelId="{D73A5512-7863-4598-8025-78FBD79BC7DA}" srcId="{ED6E96D2-9413-4F47-B60F-6E5EC5E722EB}" destId="{4AB2B689-A1E1-4052-9C91-463BC7A40FC7}" srcOrd="1" destOrd="0" parTransId="{299667B1-4F39-422B-8D52-7AE12425F7AC}" sibTransId="{2703BA51-0C50-40CA-8B41-E6889738D3F4}"/>
    <dgm:cxn modelId="{23173B36-CB3F-4F0B-8EBA-64E3D8BB68E5}" type="presOf" srcId="{4AB2B689-A1E1-4052-9C91-463BC7A40FC7}" destId="{264E948E-E5CB-492F-9137-DF1DEC575EEE}" srcOrd="0" destOrd="0" presId="urn:microsoft.com/office/officeart/2008/layout/LinedList"/>
    <dgm:cxn modelId="{EB7C6C61-A101-41C5-9983-B723DF99951D}" type="presOf" srcId="{ED6E96D2-9413-4F47-B60F-6E5EC5E722EB}" destId="{AC498900-A48B-4C9D-BECC-58537BC49052}" srcOrd="0" destOrd="0" presId="urn:microsoft.com/office/officeart/2008/layout/LinedList"/>
    <dgm:cxn modelId="{140F8778-A965-4E62-9DFA-A6FD0A64B866}" type="presOf" srcId="{59108E38-8BB2-4C69-A6B5-AF0CFBBBFE43}" destId="{43EC8FF3-5ADF-4D16-8526-4AEA9FAEF475}" srcOrd="0" destOrd="0" presId="urn:microsoft.com/office/officeart/2008/layout/LinedList"/>
    <dgm:cxn modelId="{EED340D8-7A77-43B8-A5D1-508D232DB250}" srcId="{ED6E96D2-9413-4F47-B60F-6E5EC5E722EB}" destId="{59108E38-8BB2-4C69-A6B5-AF0CFBBBFE43}" srcOrd="0" destOrd="0" parTransId="{87F08D0F-C29F-4C96-957A-7E2107F7B1A0}" sibTransId="{21A32B86-52CB-4CC6-B754-BF62C3621E4A}"/>
    <dgm:cxn modelId="{5F1CC321-66B0-4D79-8A83-91EEDBE8A298}" type="presParOf" srcId="{AC498900-A48B-4C9D-BECC-58537BC49052}" destId="{6011E4E1-7B66-41DC-8C5D-A193D3E64AC0}" srcOrd="0" destOrd="0" presId="urn:microsoft.com/office/officeart/2008/layout/LinedList"/>
    <dgm:cxn modelId="{B067C415-37F4-4593-9A7D-04B4D6958CDC}" type="presParOf" srcId="{AC498900-A48B-4C9D-BECC-58537BC49052}" destId="{AAD4065F-D890-4AC2-A056-D72DB7F00329}" srcOrd="1" destOrd="0" presId="urn:microsoft.com/office/officeart/2008/layout/LinedList"/>
    <dgm:cxn modelId="{DE0159FC-B1F4-4AAC-9D2E-204F25FD1B53}" type="presParOf" srcId="{AAD4065F-D890-4AC2-A056-D72DB7F00329}" destId="{43EC8FF3-5ADF-4D16-8526-4AEA9FAEF475}" srcOrd="0" destOrd="0" presId="urn:microsoft.com/office/officeart/2008/layout/LinedList"/>
    <dgm:cxn modelId="{4A8906E1-EB62-4DC0-9D1B-6DC05A9410EF}" type="presParOf" srcId="{AAD4065F-D890-4AC2-A056-D72DB7F00329}" destId="{9478977A-E984-4977-928C-D518A2D064E4}" srcOrd="1" destOrd="0" presId="urn:microsoft.com/office/officeart/2008/layout/LinedList"/>
    <dgm:cxn modelId="{670888C2-442B-4E57-ACC7-50EB03E67909}" type="presParOf" srcId="{AC498900-A48B-4C9D-BECC-58537BC49052}" destId="{7C4B200E-39C7-473E-8F80-2F94EC5816BB}" srcOrd="2" destOrd="0" presId="urn:microsoft.com/office/officeart/2008/layout/LinedList"/>
    <dgm:cxn modelId="{CDDAE1D2-7648-4B66-BB80-B1329486E0F4}" type="presParOf" srcId="{AC498900-A48B-4C9D-BECC-58537BC49052}" destId="{102B73A9-E0D4-40D3-BA4D-E4071A6AB9ED}" srcOrd="3" destOrd="0" presId="urn:microsoft.com/office/officeart/2008/layout/LinedList"/>
    <dgm:cxn modelId="{AF3CB583-C15E-4B47-92DB-B515470222FC}" type="presParOf" srcId="{102B73A9-E0D4-40D3-BA4D-E4071A6AB9ED}" destId="{264E948E-E5CB-492F-9137-DF1DEC575EEE}" srcOrd="0" destOrd="0" presId="urn:microsoft.com/office/officeart/2008/layout/LinedList"/>
    <dgm:cxn modelId="{E23492DA-C0BF-41EB-9FBB-4016FCA18292}" type="presParOf" srcId="{102B73A9-E0D4-40D3-BA4D-E4071A6AB9ED}" destId="{C8A8E621-FB83-4D14-9EAE-1992559EF6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AEB127-DF32-44EC-A18F-B82C799144F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A05DC2B-FBE5-49EE-B36C-698738A5CFC0}">
      <dgm:prSet/>
      <dgm:spPr/>
      <dgm:t>
        <a:bodyPr/>
        <a:lstStyle/>
        <a:p>
          <a:pPr>
            <a:defRPr cap="all"/>
          </a:pPr>
          <a:r>
            <a:rPr lang="en-SG" b="0" baseline="0" dirty="0">
              <a:solidFill>
                <a:srgbClr val="0070C0"/>
              </a:solidFill>
            </a:rPr>
            <a:t>Twitter (1000 rows of tweets)</a:t>
          </a:r>
          <a:endParaRPr lang="en-US" b="0" dirty="0">
            <a:solidFill>
              <a:srgbClr val="0070C0"/>
            </a:solidFill>
          </a:endParaRPr>
        </a:p>
      </dgm:t>
    </dgm:pt>
    <dgm:pt modelId="{BD069762-A277-4CD7-AE91-97662B43DA09}" type="parTrans" cxnId="{A0EA023E-046F-496D-B20D-E80AB31A57C2}">
      <dgm:prSet/>
      <dgm:spPr/>
      <dgm:t>
        <a:bodyPr/>
        <a:lstStyle/>
        <a:p>
          <a:endParaRPr lang="en-US"/>
        </a:p>
      </dgm:t>
    </dgm:pt>
    <dgm:pt modelId="{B7B9FFD5-6A3F-4BF6-B37B-1FB3E78F0EA0}" type="sibTrans" cxnId="{A0EA023E-046F-496D-B20D-E80AB31A57C2}">
      <dgm:prSet/>
      <dgm:spPr/>
      <dgm:t>
        <a:bodyPr/>
        <a:lstStyle/>
        <a:p>
          <a:endParaRPr lang="en-US"/>
        </a:p>
      </dgm:t>
    </dgm:pt>
    <dgm:pt modelId="{F4B1CB45-C558-4015-9F5D-0600DB1CBB0D}">
      <dgm:prSet/>
      <dgm:spPr/>
      <dgm:t>
        <a:bodyPr/>
        <a:lstStyle/>
        <a:p>
          <a:pPr>
            <a:defRPr cap="all"/>
          </a:pPr>
          <a:r>
            <a:rPr lang="en-US" b="0" dirty="0">
              <a:solidFill>
                <a:srgbClr val="0070C0"/>
              </a:solidFill>
            </a:rPr>
            <a:t>Google News (20 rows of news)</a:t>
          </a:r>
        </a:p>
      </dgm:t>
    </dgm:pt>
    <dgm:pt modelId="{C25E4108-FD53-43ED-A78B-A19858E40E86}" type="parTrans" cxnId="{87454566-0FEA-4476-8230-8201F9CCA1C5}">
      <dgm:prSet/>
      <dgm:spPr/>
      <dgm:t>
        <a:bodyPr/>
        <a:lstStyle/>
        <a:p>
          <a:endParaRPr lang="en-US"/>
        </a:p>
      </dgm:t>
    </dgm:pt>
    <dgm:pt modelId="{E099E22E-9603-445B-9429-5261971EFFB2}" type="sibTrans" cxnId="{87454566-0FEA-4476-8230-8201F9CCA1C5}">
      <dgm:prSet/>
      <dgm:spPr/>
      <dgm:t>
        <a:bodyPr/>
        <a:lstStyle/>
        <a:p>
          <a:endParaRPr lang="en-US"/>
        </a:p>
      </dgm:t>
    </dgm:pt>
    <dgm:pt modelId="{A0220C8D-5489-43F2-AA4E-0A8E5992085E}">
      <dgm:prSet/>
      <dgm:spPr/>
      <dgm:t>
        <a:bodyPr/>
        <a:lstStyle/>
        <a:p>
          <a:pPr>
            <a:defRPr cap="all"/>
          </a:pPr>
          <a:r>
            <a:rPr lang="en-US" b="0" dirty="0">
              <a:solidFill>
                <a:srgbClr val="0070C0"/>
              </a:solidFill>
            </a:rPr>
            <a:t>This is based on 2 days of live data.</a:t>
          </a:r>
        </a:p>
      </dgm:t>
    </dgm:pt>
    <dgm:pt modelId="{6D19C0EA-5FBD-4F8F-BA51-45CD2115BBF2}" type="parTrans" cxnId="{8DFBBD24-1044-40A7-9F82-08D47EEB56F8}">
      <dgm:prSet/>
      <dgm:spPr/>
      <dgm:t>
        <a:bodyPr/>
        <a:lstStyle/>
        <a:p>
          <a:endParaRPr lang="en-SG"/>
        </a:p>
      </dgm:t>
    </dgm:pt>
    <dgm:pt modelId="{6BECCEA5-9759-46F8-B9A4-1C391D03FD3F}" type="sibTrans" cxnId="{8DFBBD24-1044-40A7-9F82-08D47EEB56F8}">
      <dgm:prSet/>
      <dgm:spPr/>
      <dgm:t>
        <a:bodyPr/>
        <a:lstStyle/>
        <a:p>
          <a:endParaRPr lang="en-SG"/>
        </a:p>
      </dgm:t>
    </dgm:pt>
    <dgm:pt modelId="{FED9F966-CB9D-413D-BEF5-A9ABE0BA3DAA}" type="pres">
      <dgm:prSet presAssocID="{97AEB127-DF32-44EC-A18F-B82C799144F0}" presName="vert0" presStyleCnt="0">
        <dgm:presLayoutVars>
          <dgm:dir/>
          <dgm:animOne val="branch"/>
          <dgm:animLvl val="lvl"/>
        </dgm:presLayoutVars>
      </dgm:prSet>
      <dgm:spPr/>
    </dgm:pt>
    <dgm:pt modelId="{86B20E44-B1A7-433D-BB38-2E668D65BD32}" type="pres">
      <dgm:prSet presAssocID="{FA05DC2B-FBE5-49EE-B36C-698738A5CFC0}" presName="thickLine" presStyleLbl="alignNode1" presStyleIdx="0" presStyleCnt="3"/>
      <dgm:spPr/>
    </dgm:pt>
    <dgm:pt modelId="{BD24D6F6-45C2-4EB4-A61C-D769CD9A161E}" type="pres">
      <dgm:prSet presAssocID="{FA05DC2B-FBE5-49EE-B36C-698738A5CFC0}" presName="horz1" presStyleCnt="0"/>
      <dgm:spPr/>
    </dgm:pt>
    <dgm:pt modelId="{A040EDDC-3509-4AC8-86F1-2B4B4C205BD4}" type="pres">
      <dgm:prSet presAssocID="{FA05DC2B-FBE5-49EE-B36C-698738A5CFC0}" presName="tx1" presStyleLbl="revTx" presStyleIdx="0" presStyleCnt="3"/>
      <dgm:spPr/>
    </dgm:pt>
    <dgm:pt modelId="{1A2E8059-CAF3-4B23-BEF5-FB83B5F1440F}" type="pres">
      <dgm:prSet presAssocID="{FA05DC2B-FBE5-49EE-B36C-698738A5CFC0}" presName="vert1" presStyleCnt="0"/>
      <dgm:spPr/>
    </dgm:pt>
    <dgm:pt modelId="{95652D3A-9066-4DFF-A780-9D30785F02AE}" type="pres">
      <dgm:prSet presAssocID="{F4B1CB45-C558-4015-9F5D-0600DB1CBB0D}" presName="thickLine" presStyleLbl="alignNode1" presStyleIdx="1" presStyleCnt="3"/>
      <dgm:spPr/>
    </dgm:pt>
    <dgm:pt modelId="{B66089D9-3861-4F0C-8ABD-BBAA990474D0}" type="pres">
      <dgm:prSet presAssocID="{F4B1CB45-C558-4015-9F5D-0600DB1CBB0D}" presName="horz1" presStyleCnt="0"/>
      <dgm:spPr/>
    </dgm:pt>
    <dgm:pt modelId="{5F51D811-9251-4EDD-BEF3-642DE375E777}" type="pres">
      <dgm:prSet presAssocID="{F4B1CB45-C558-4015-9F5D-0600DB1CBB0D}" presName="tx1" presStyleLbl="revTx" presStyleIdx="1" presStyleCnt="3"/>
      <dgm:spPr/>
    </dgm:pt>
    <dgm:pt modelId="{EFDDD2F9-A5E1-414E-AD30-4A40B06995BE}" type="pres">
      <dgm:prSet presAssocID="{F4B1CB45-C558-4015-9F5D-0600DB1CBB0D}" presName="vert1" presStyleCnt="0"/>
      <dgm:spPr/>
    </dgm:pt>
    <dgm:pt modelId="{729A81A3-E502-44E0-AC30-44AC7A0D0B80}" type="pres">
      <dgm:prSet presAssocID="{A0220C8D-5489-43F2-AA4E-0A8E5992085E}" presName="thickLine" presStyleLbl="alignNode1" presStyleIdx="2" presStyleCnt="3"/>
      <dgm:spPr/>
    </dgm:pt>
    <dgm:pt modelId="{E60D7807-F2BC-4C39-AB3B-05048D4F0BDE}" type="pres">
      <dgm:prSet presAssocID="{A0220C8D-5489-43F2-AA4E-0A8E5992085E}" presName="horz1" presStyleCnt="0"/>
      <dgm:spPr/>
    </dgm:pt>
    <dgm:pt modelId="{8FDCB2D6-14D3-455F-B712-0122E840CD41}" type="pres">
      <dgm:prSet presAssocID="{A0220C8D-5489-43F2-AA4E-0A8E5992085E}" presName="tx1" presStyleLbl="revTx" presStyleIdx="2" presStyleCnt="3"/>
      <dgm:spPr/>
    </dgm:pt>
    <dgm:pt modelId="{7ABF9601-4C55-4260-B9C3-E6DAC1077784}" type="pres">
      <dgm:prSet presAssocID="{A0220C8D-5489-43F2-AA4E-0A8E5992085E}" presName="vert1" presStyleCnt="0"/>
      <dgm:spPr/>
    </dgm:pt>
  </dgm:ptLst>
  <dgm:cxnLst>
    <dgm:cxn modelId="{050EA70D-0AB0-440A-8669-49A65CF56281}" type="presOf" srcId="{FA05DC2B-FBE5-49EE-B36C-698738A5CFC0}" destId="{A040EDDC-3509-4AC8-86F1-2B4B4C205BD4}" srcOrd="0" destOrd="0" presId="urn:microsoft.com/office/officeart/2008/layout/LinedList"/>
    <dgm:cxn modelId="{8DFBBD24-1044-40A7-9F82-08D47EEB56F8}" srcId="{97AEB127-DF32-44EC-A18F-B82C799144F0}" destId="{A0220C8D-5489-43F2-AA4E-0A8E5992085E}" srcOrd="2" destOrd="0" parTransId="{6D19C0EA-5FBD-4F8F-BA51-45CD2115BBF2}" sibTransId="{6BECCEA5-9759-46F8-B9A4-1C391D03FD3F}"/>
    <dgm:cxn modelId="{A0EA023E-046F-496D-B20D-E80AB31A57C2}" srcId="{97AEB127-DF32-44EC-A18F-B82C799144F0}" destId="{FA05DC2B-FBE5-49EE-B36C-698738A5CFC0}" srcOrd="0" destOrd="0" parTransId="{BD069762-A277-4CD7-AE91-97662B43DA09}" sibTransId="{B7B9FFD5-6A3F-4BF6-B37B-1FB3E78F0EA0}"/>
    <dgm:cxn modelId="{87454566-0FEA-4476-8230-8201F9CCA1C5}" srcId="{97AEB127-DF32-44EC-A18F-B82C799144F0}" destId="{F4B1CB45-C558-4015-9F5D-0600DB1CBB0D}" srcOrd="1" destOrd="0" parTransId="{C25E4108-FD53-43ED-A78B-A19858E40E86}" sibTransId="{E099E22E-9603-445B-9429-5261971EFFB2}"/>
    <dgm:cxn modelId="{CADB2158-8259-4597-94BB-0F7B2E584BED}" type="presOf" srcId="{97AEB127-DF32-44EC-A18F-B82C799144F0}" destId="{FED9F966-CB9D-413D-BEF5-A9ABE0BA3DAA}" srcOrd="0" destOrd="0" presId="urn:microsoft.com/office/officeart/2008/layout/LinedList"/>
    <dgm:cxn modelId="{6D6BFF9C-513F-4DD6-B936-271B68831D5C}" type="presOf" srcId="{F4B1CB45-C558-4015-9F5D-0600DB1CBB0D}" destId="{5F51D811-9251-4EDD-BEF3-642DE375E777}" srcOrd="0" destOrd="0" presId="urn:microsoft.com/office/officeart/2008/layout/LinedList"/>
    <dgm:cxn modelId="{D7598FD7-6DE6-4D7F-B5CD-2A752E319EC7}" type="presOf" srcId="{A0220C8D-5489-43F2-AA4E-0A8E5992085E}" destId="{8FDCB2D6-14D3-455F-B712-0122E840CD41}" srcOrd="0" destOrd="0" presId="urn:microsoft.com/office/officeart/2008/layout/LinedList"/>
    <dgm:cxn modelId="{99912778-1A01-4F2E-AA37-311D152E7CFF}" type="presParOf" srcId="{FED9F966-CB9D-413D-BEF5-A9ABE0BA3DAA}" destId="{86B20E44-B1A7-433D-BB38-2E668D65BD32}" srcOrd="0" destOrd="0" presId="urn:microsoft.com/office/officeart/2008/layout/LinedList"/>
    <dgm:cxn modelId="{D84CA50D-D77C-4889-8B19-093E8C3615DA}" type="presParOf" srcId="{FED9F966-CB9D-413D-BEF5-A9ABE0BA3DAA}" destId="{BD24D6F6-45C2-4EB4-A61C-D769CD9A161E}" srcOrd="1" destOrd="0" presId="urn:microsoft.com/office/officeart/2008/layout/LinedList"/>
    <dgm:cxn modelId="{7EBED640-AC8F-42DC-AF76-DC8BC5282BD2}" type="presParOf" srcId="{BD24D6F6-45C2-4EB4-A61C-D769CD9A161E}" destId="{A040EDDC-3509-4AC8-86F1-2B4B4C205BD4}" srcOrd="0" destOrd="0" presId="urn:microsoft.com/office/officeart/2008/layout/LinedList"/>
    <dgm:cxn modelId="{F5C8D9E9-A9D3-45E0-8D91-EFDB5892373F}" type="presParOf" srcId="{BD24D6F6-45C2-4EB4-A61C-D769CD9A161E}" destId="{1A2E8059-CAF3-4B23-BEF5-FB83B5F1440F}" srcOrd="1" destOrd="0" presId="urn:microsoft.com/office/officeart/2008/layout/LinedList"/>
    <dgm:cxn modelId="{EB966BE4-E441-4387-92C5-4038063FE4EB}" type="presParOf" srcId="{FED9F966-CB9D-413D-BEF5-A9ABE0BA3DAA}" destId="{95652D3A-9066-4DFF-A780-9D30785F02AE}" srcOrd="2" destOrd="0" presId="urn:microsoft.com/office/officeart/2008/layout/LinedList"/>
    <dgm:cxn modelId="{EE3B8EEC-1311-4E7C-B18F-E188CA5B1377}" type="presParOf" srcId="{FED9F966-CB9D-413D-BEF5-A9ABE0BA3DAA}" destId="{B66089D9-3861-4F0C-8ABD-BBAA990474D0}" srcOrd="3" destOrd="0" presId="urn:microsoft.com/office/officeart/2008/layout/LinedList"/>
    <dgm:cxn modelId="{72B52DEB-00E1-4FD4-9EE7-A616BC2678A6}" type="presParOf" srcId="{B66089D9-3861-4F0C-8ABD-BBAA990474D0}" destId="{5F51D811-9251-4EDD-BEF3-642DE375E777}" srcOrd="0" destOrd="0" presId="urn:microsoft.com/office/officeart/2008/layout/LinedList"/>
    <dgm:cxn modelId="{F9EFFADA-3C55-404C-91F9-71F7D50B2B32}" type="presParOf" srcId="{B66089D9-3861-4F0C-8ABD-BBAA990474D0}" destId="{EFDDD2F9-A5E1-414E-AD30-4A40B06995BE}" srcOrd="1" destOrd="0" presId="urn:microsoft.com/office/officeart/2008/layout/LinedList"/>
    <dgm:cxn modelId="{AA7F0E4B-1D1B-460A-B4C5-A9DF66916148}" type="presParOf" srcId="{FED9F966-CB9D-413D-BEF5-A9ABE0BA3DAA}" destId="{729A81A3-E502-44E0-AC30-44AC7A0D0B80}" srcOrd="4" destOrd="0" presId="urn:microsoft.com/office/officeart/2008/layout/LinedList"/>
    <dgm:cxn modelId="{08F69CFE-1910-4FF7-83DB-B5034913854D}" type="presParOf" srcId="{FED9F966-CB9D-413D-BEF5-A9ABE0BA3DAA}" destId="{E60D7807-F2BC-4C39-AB3B-05048D4F0BDE}" srcOrd="5" destOrd="0" presId="urn:microsoft.com/office/officeart/2008/layout/LinedList"/>
    <dgm:cxn modelId="{3860EF9D-29E0-4584-A69B-971857043262}" type="presParOf" srcId="{E60D7807-F2BC-4C39-AB3B-05048D4F0BDE}" destId="{8FDCB2D6-14D3-455F-B712-0122E840CD41}" srcOrd="0" destOrd="0" presId="urn:microsoft.com/office/officeart/2008/layout/LinedList"/>
    <dgm:cxn modelId="{7B8D4427-E79A-4F45-84B4-B47AAB2A5EB0}" type="presParOf" srcId="{E60D7807-F2BC-4C39-AB3B-05048D4F0BDE}" destId="{7ABF9601-4C55-4260-B9C3-E6DAC10777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E8C44A-4F7D-491E-9C9B-6D4A7EE4EA0B}" type="doc">
      <dgm:prSet loTypeId="urn:microsoft.com/office/officeart/2005/8/layout/chevron1" loCatId="process" qsTypeId="urn:microsoft.com/office/officeart/2005/8/quickstyle/simple1" qsCatId="simple" csTypeId="urn:microsoft.com/office/officeart/2005/8/colors/accent1_2" csCatId="accent1" phldr="1"/>
      <dgm:spPr/>
    </dgm:pt>
    <dgm:pt modelId="{9E297F88-9B4C-4F03-83EA-688C0F9284C8}">
      <dgm:prSet phldrT="[Text]"/>
      <dgm:spPr/>
      <dgm:t>
        <a:bodyPr/>
        <a:lstStyle/>
        <a:p>
          <a:r>
            <a:rPr lang="en-SG" dirty="0"/>
            <a:t>Data Collection</a:t>
          </a:r>
        </a:p>
      </dgm:t>
    </dgm:pt>
    <dgm:pt modelId="{322556EF-4E1A-46E2-B548-5780AE9FBF39}" type="parTrans" cxnId="{3884BFE1-D271-4BAC-AB80-51206CA528FC}">
      <dgm:prSet/>
      <dgm:spPr/>
      <dgm:t>
        <a:bodyPr/>
        <a:lstStyle/>
        <a:p>
          <a:endParaRPr lang="en-SG"/>
        </a:p>
      </dgm:t>
    </dgm:pt>
    <dgm:pt modelId="{9A408B49-3560-4243-9375-736E8FC6054D}" type="sibTrans" cxnId="{3884BFE1-D271-4BAC-AB80-51206CA528FC}">
      <dgm:prSet/>
      <dgm:spPr/>
      <dgm:t>
        <a:bodyPr/>
        <a:lstStyle/>
        <a:p>
          <a:endParaRPr lang="en-SG"/>
        </a:p>
      </dgm:t>
    </dgm:pt>
    <dgm:pt modelId="{3D11BEAB-FDE5-4360-A302-0072252B4044}">
      <dgm:prSet phldrT="[Text]"/>
      <dgm:spPr/>
      <dgm:t>
        <a:bodyPr/>
        <a:lstStyle/>
        <a:p>
          <a:r>
            <a:rPr lang="en-SG" dirty="0"/>
            <a:t>Pre-Processing</a:t>
          </a:r>
        </a:p>
      </dgm:t>
    </dgm:pt>
    <dgm:pt modelId="{12571613-4D0F-456C-91F6-99477406FE7D}" type="parTrans" cxnId="{F377EB31-EA4F-43E9-957E-6A6C5F7883E1}">
      <dgm:prSet/>
      <dgm:spPr/>
      <dgm:t>
        <a:bodyPr/>
        <a:lstStyle/>
        <a:p>
          <a:endParaRPr lang="en-SG"/>
        </a:p>
      </dgm:t>
    </dgm:pt>
    <dgm:pt modelId="{54ED5A90-A147-4FEE-87A6-528B7685BAB7}" type="sibTrans" cxnId="{F377EB31-EA4F-43E9-957E-6A6C5F7883E1}">
      <dgm:prSet/>
      <dgm:spPr/>
      <dgm:t>
        <a:bodyPr/>
        <a:lstStyle/>
        <a:p>
          <a:endParaRPr lang="en-SG"/>
        </a:p>
      </dgm:t>
    </dgm:pt>
    <dgm:pt modelId="{84C3BF05-BEAB-4A34-900E-8B05BF1C676B}">
      <dgm:prSet phldrT="[Text]"/>
      <dgm:spPr/>
      <dgm:t>
        <a:bodyPr/>
        <a:lstStyle/>
        <a:p>
          <a:r>
            <a:rPr lang="en-SG"/>
            <a:t>Perform Sentiment Analysis</a:t>
          </a:r>
          <a:endParaRPr lang="en-SG" dirty="0"/>
        </a:p>
      </dgm:t>
    </dgm:pt>
    <dgm:pt modelId="{CDCE1792-4CC7-4F53-A59E-BC41181137CC}" type="parTrans" cxnId="{4BC08372-5ABF-443B-8125-1291097E38FA}">
      <dgm:prSet/>
      <dgm:spPr/>
      <dgm:t>
        <a:bodyPr/>
        <a:lstStyle/>
        <a:p>
          <a:endParaRPr lang="en-SG"/>
        </a:p>
      </dgm:t>
    </dgm:pt>
    <dgm:pt modelId="{FF61A354-0FE8-4ABF-92BB-6D2020E7ADD9}" type="sibTrans" cxnId="{4BC08372-5ABF-443B-8125-1291097E38FA}">
      <dgm:prSet/>
      <dgm:spPr/>
      <dgm:t>
        <a:bodyPr/>
        <a:lstStyle/>
        <a:p>
          <a:endParaRPr lang="en-SG"/>
        </a:p>
      </dgm:t>
    </dgm:pt>
    <dgm:pt modelId="{85C619A4-DE36-46AF-9164-4670FE7712E3}">
      <dgm:prSet phldrT="[Text]"/>
      <dgm:spPr/>
      <dgm:t>
        <a:bodyPr/>
        <a:lstStyle/>
        <a:p>
          <a:r>
            <a:rPr lang="en-SG" dirty="0"/>
            <a:t>Graphic Visualisation</a:t>
          </a:r>
        </a:p>
      </dgm:t>
    </dgm:pt>
    <dgm:pt modelId="{FEB758B4-52AF-4CB1-836A-1DCCA95A3DB6}" type="parTrans" cxnId="{D6E8EE48-8D62-406B-8C99-4B41CB514D22}">
      <dgm:prSet/>
      <dgm:spPr/>
      <dgm:t>
        <a:bodyPr/>
        <a:lstStyle/>
        <a:p>
          <a:endParaRPr lang="en-SG"/>
        </a:p>
      </dgm:t>
    </dgm:pt>
    <dgm:pt modelId="{92AEC8A6-F1D8-4C43-9A66-405EAD341207}" type="sibTrans" cxnId="{D6E8EE48-8D62-406B-8C99-4B41CB514D22}">
      <dgm:prSet/>
      <dgm:spPr/>
      <dgm:t>
        <a:bodyPr/>
        <a:lstStyle/>
        <a:p>
          <a:endParaRPr lang="en-SG"/>
        </a:p>
      </dgm:t>
    </dgm:pt>
    <dgm:pt modelId="{F1F2A0DE-D698-4510-A369-A29724355B94}" type="pres">
      <dgm:prSet presAssocID="{78E8C44A-4F7D-491E-9C9B-6D4A7EE4EA0B}" presName="Name0" presStyleCnt="0">
        <dgm:presLayoutVars>
          <dgm:dir/>
          <dgm:animLvl val="lvl"/>
          <dgm:resizeHandles val="exact"/>
        </dgm:presLayoutVars>
      </dgm:prSet>
      <dgm:spPr/>
    </dgm:pt>
    <dgm:pt modelId="{70D2006C-3C5A-4BA3-9EC9-CEC0DC15BD1A}" type="pres">
      <dgm:prSet presAssocID="{9E297F88-9B4C-4F03-83EA-688C0F9284C8}" presName="parTxOnly" presStyleLbl="node1" presStyleIdx="0" presStyleCnt="4">
        <dgm:presLayoutVars>
          <dgm:chMax val="0"/>
          <dgm:chPref val="0"/>
          <dgm:bulletEnabled val="1"/>
        </dgm:presLayoutVars>
      </dgm:prSet>
      <dgm:spPr/>
    </dgm:pt>
    <dgm:pt modelId="{EC5DB2A1-6ADC-435E-ACF1-BDAFC26CB44B}" type="pres">
      <dgm:prSet presAssocID="{9A408B49-3560-4243-9375-736E8FC6054D}" presName="parTxOnlySpace" presStyleCnt="0"/>
      <dgm:spPr/>
    </dgm:pt>
    <dgm:pt modelId="{E8CB733F-61B9-4C32-87FC-4CFBA9A44FA8}" type="pres">
      <dgm:prSet presAssocID="{3D11BEAB-FDE5-4360-A302-0072252B4044}" presName="parTxOnly" presStyleLbl="node1" presStyleIdx="1" presStyleCnt="4">
        <dgm:presLayoutVars>
          <dgm:chMax val="0"/>
          <dgm:chPref val="0"/>
          <dgm:bulletEnabled val="1"/>
        </dgm:presLayoutVars>
      </dgm:prSet>
      <dgm:spPr/>
    </dgm:pt>
    <dgm:pt modelId="{B83E4598-8D73-4BBF-A09E-47B59E794DA3}" type="pres">
      <dgm:prSet presAssocID="{54ED5A90-A147-4FEE-87A6-528B7685BAB7}" presName="parTxOnlySpace" presStyleCnt="0"/>
      <dgm:spPr/>
    </dgm:pt>
    <dgm:pt modelId="{8A73E8B1-8A8E-4021-B44F-E8E4ECE691C4}" type="pres">
      <dgm:prSet presAssocID="{84C3BF05-BEAB-4A34-900E-8B05BF1C676B}" presName="parTxOnly" presStyleLbl="node1" presStyleIdx="2" presStyleCnt="4">
        <dgm:presLayoutVars>
          <dgm:chMax val="0"/>
          <dgm:chPref val="0"/>
          <dgm:bulletEnabled val="1"/>
        </dgm:presLayoutVars>
      </dgm:prSet>
      <dgm:spPr/>
    </dgm:pt>
    <dgm:pt modelId="{AA32C083-667E-4BB0-90AB-64535B03BFA5}" type="pres">
      <dgm:prSet presAssocID="{FF61A354-0FE8-4ABF-92BB-6D2020E7ADD9}" presName="parTxOnlySpace" presStyleCnt="0"/>
      <dgm:spPr/>
    </dgm:pt>
    <dgm:pt modelId="{D7B6AA8D-C86F-43B3-939F-405C378E13A1}" type="pres">
      <dgm:prSet presAssocID="{85C619A4-DE36-46AF-9164-4670FE7712E3}" presName="parTxOnly" presStyleLbl="node1" presStyleIdx="3" presStyleCnt="4">
        <dgm:presLayoutVars>
          <dgm:chMax val="0"/>
          <dgm:chPref val="0"/>
          <dgm:bulletEnabled val="1"/>
        </dgm:presLayoutVars>
      </dgm:prSet>
      <dgm:spPr/>
    </dgm:pt>
  </dgm:ptLst>
  <dgm:cxnLst>
    <dgm:cxn modelId="{8FF3110F-E52D-42B3-912D-E8A2BDF0EB8C}" type="presOf" srcId="{78E8C44A-4F7D-491E-9C9B-6D4A7EE4EA0B}" destId="{F1F2A0DE-D698-4510-A369-A29724355B94}" srcOrd="0" destOrd="0" presId="urn:microsoft.com/office/officeart/2005/8/layout/chevron1"/>
    <dgm:cxn modelId="{62A8521C-9E90-40D7-BDDA-C3E229C1EE0B}" type="presOf" srcId="{84C3BF05-BEAB-4A34-900E-8B05BF1C676B}" destId="{8A73E8B1-8A8E-4021-B44F-E8E4ECE691C4}" srcOrd="0" destOrd="0" presId="urn:microsoft.com/office/officeart/2005/8/layout/chevron1"/>
    <dgm:cxn modelId="{9FBCB21F-967B-47AA-8BF8-1FE44D4C7FF9}" type="presOf" srcId="{9E297F88-9B4C-4F03-83EA-688C0F9284C8}" destId="{70D2006C-3C5A-4BA3-9EC9-CEC0DC15BD1A}" srcOrd="0" destOrd="0" presId="urn:microsoft.com/office/officeart/2005/8/layout/chevron1"/>
    <dgm:cxn modelId="{F377EB31-EA4F-43E9-957E-6A6C5F7883E1}" srcId="{78E8C44A-4F7D-491E-9C9B-6D4A7EE4EA0B}" destId="{3D11BEAB-FDE5-4360-A302-0072252B4044}" srcOrd="1" destOrd="0" parTransId="{12571613-4D0F-456C-91F6-99477406FE7D}" sibTransId="{54ED5A90-A147-4FEE-87A6-528B7685BAB7}"/>
    <dgm:cxn modelId="{5A28D643-F675-4FB9-865D-B3B758EFF8AC}" type="presOf" srcId="{85C619A4-DE36-46AF-9164-4670FE7712E3}" destId="{D7B6AA8D-C86F-43B3-939F-405C378E13A1}" srcOrd="0" destOrd="0" presId="urn:microsoft.com/office/officeart/2005/8/layout/chevron1"/>
    <dgm:cxn modelId="{D6E8EE48-8D62-406B-8C99-4B41CB514D22}" srcId="{78E8C44A-4F7D-491E-9C9B-6D4A7EE4EA0B}" destId="{85C619A4-DE36-46AF-9164-4670FE7712E3}" srcOrd="3" destOrd="0" parTransId="{FEB758B4-52AF-4CB1-836A-1DCCA95A3DB6}" sibTransId="{92AEC8A6-F1D8-4C43-9A66-405EAD341207}"/>
    <dgm:cxn modelId="{A5E95F51-47A0-4414-83DE-E01E65AD4E25}" type="presOf" srcId="{3D11BEAB-FDE5-4360-A302-0072252B4044}" destId="{E8CB733F-61B9-4C32-87FC-4CFBA9A44FA8}" srcOrd="0" destOrd="0" presId="urn:microsoft.com/office/officeart/2005/8/layout/chevron1"/>
    <dgm:cxn modelId="{4BC08372-5ABF-443B-8125-1291097E38FA}" srcId="{78E8C44A-4F7D-491E-9C9B-6D4A7EE4EA0B}" destId="{84C3BF05-BEAB-4A34-900E-8B05BF1C676B}" srcOrd="2" destOrd="0" parTransId="{CDCE1792-4CC7-4F53-A59E-BC41181137CC}" sibTransId="{FF61A354-0FE8-4ABF-92BB-6D2020E7ADD9}"/>
    <dgm:cxn modelId="{3884BFE1-D271-4BAC-AB80-51206CA528FC}" srcId="{78E8C44A-4F7D-491E-9C9B-6D4A7EE4EA0B}" destId="{9E297F88-9B4C-4F03-83EA-688C0F9284C8}" srcOrd="0" destOrd="0" parTransId="{322556EF-4E1A-46E2-B548-5780AE9FBF39}" sibTransId="{9A408B49-3560-4243-9375-736E8FC6054D}"/>
    <dgm:cxn modelId="{57195FC8-324A-411E-9DE4-7E829435EB16}" type="presParOf" srcId="{F1F2A0DE-D698-4510-A369-A29724355B94}" destId="{70D2006C-3C5A-4BA3-9EC9-CEC0DC15BD1A}" srcOrd="0" destOrd="0" presId="urn:microsoft.com/office/officeart/2005/8/layout/chevron1"/>
    <dgm:cxn modelId="{D1EEDF89-2F16-456B-8344-2FA5F8BCF478}" type="presParOf" srcId="{F1F2A0DE-D698-4510-A369-A29724355B94}" destId="{EC5DB2A1-6ADC-435E-ACF1-BDAFC26CB44B}" srcOrd="1" destOrd="0" presId="urn:microsoft.com/office/officeart/2005/8/layout/chevron1"/>
    <dgm:cxn modelId="{01C5C78E-59BC-4562-AE9B-249D533F5DAD}" type="presParOf" srcId="{F1F2A0DE-D698-4510-A369-A29724355B94}" destId="{E8CB733F-61B9-4C32-87FC-4CFBA9A44FA8}" srcOrd="2" destOrd="0" presId="urn:microsoft.com/office/officeart/2005/8/layout/chevron1"/>
    <dgm:cxn modelId="{011A56BA-2658-4DE4-8043-9D21FBE4DAE0}" type="presParOf" srcId="{F1F2A0DE-D698-4510-A369-A29724355B94}" destId="{B83E4598-8D73-4BBF-A09E-47B59E794DA3}" srcOrd="3" destOrd="0" presId="urn:microsoft.com/office/officeart/2005/8/layout/chevron1"/>
    <dgm:cxn modelId="{079CA903-468C-4A2E-91CF-FAB5F608421E}" type="presParOf" srcId="{F1F2A0DE-D698-4510-A369-A29724355B94}" destId="{8A73E8B1-8A8E-4021-B44F-E8E4ECE691C4}" srcOrd="4" destOrd="0" presId="urn:microsoft.com/office/officeart/2005/8/layout/chevron1"/>
    <dgm:cxn modelId="{56C4F89B-A9AE-4CA8-8C8E-238CF0DF5349}" type="presParOf" srcId="{F1F2A0DE-D698-4510-A369-A29724355B94}" destId="{AA32C083-667E-4BB0-90AB-64535B03BFA5}" srcOrd="5" destOrd="0" presId="urn:microsoft.com/office/officeart/2005/8/layout/chevron1"/>
    <dgm:cxn modelId="{FF9BC002-60E4-41BE-8579-345827E9E951}" type="presParOf" srcId="{F1F2A0DE-D698-4510-A369-A29724355B94}" destId="{D7B6AA8D-C86F-43B3-939F-405C378E13A1}"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E4E1-7B66-41DC-8C5D-A193D3E64AC0}">
      <dsp:nvSpPr>
        <dsp:cNvPr id="0" name=""/>
        <dsp:cNvSpPr/>
      </dsp:nvSpPr>
      <dsp:spPr>
        <a:xfrm>
          <a:off x="0" y="0"/>
          <a:ext cx="643115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C8FF3-5ADF-4D16-8526-4AEA9FAEF475}">
      <dsp:nvSpPr>
        <dsp:cNvPr id="0" name=""/>
        <dsp:cNvSpPr/>
      </dsp:nvSpPr>
      <dsp:spPr>
        <a:xfrm>
          <a:off x="0" y="0"/>
          <a:ext cx="6431154" cy="74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solidFill>
                <a:srgbClr val="0070C0"/>
              </a:solidFill>
            </a:rPr>
            <a:t>Traditionally Traders uses Charts, Economy Indicators and News to predict Gold Prices; all based on global events.</a:t>
          </a:r>
        </a:p>
      </dsp:txBody>
      <dsp:txXfrm>
        <a:off x="0" y="0"/>
        <a:ext cx="6431154" cy="746800"/>
      </dsp:txXfrm>
    </dsp:sp>
    <dsp:sp modelId="{7C4B200E-39C7-473E-8F80-2F94EC5816BB}">
      <dsp:nvSpPr>
        <dsp:cNvPr id="0" name=""/>
        <dsp:cNvSpPr/>
      </dsp:nvSpPr>
      <dsp:spPr>
        <a:xfrm>
          <a:off x="0" y="746800"/>
          <a:ext cx="643115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4E948E-E5CB-492F-9137-DF1DEC575EEE}">
      <dsp:nvSpPr>
        <dsp:cNvPr id="0" name=""/>
        <dsp:cNvSpPr/>
      </dsp:nvSpPr>
      <dsp:spPr>
        <a:xfrm>
          <a:off x="0" y="746800"/>
          <a:ext cx="6431154" cy="74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SG" sz="1200" b="0" kern="1200" baseline="0" dirty="0">
              <a:solidFill>
                <a:srgbClr val="0070C0"/>
              </a:solidFill>
            </a:rPr>
            <a:t>With the growth of Internet and Social Media and growing participation of Retail Traders, Gold Prices (and other financial prices) are experiencing higher fluctuation.</a:t>
          </a:r>
          <a:endParaRPr lang="en-US" sz="1200" b="0" kern="1200" dirty="0">
            <a:solidFill>
              <a:srgbClr val="0070C0"/>
            </a:solidFill>
          </a:endParaRPr>
        </a:p>
      </dsp:txBody>
      <dsp:txXfrm>
        <a:off x="0" y="746800"/>
        <a:ext cx="6431154" cy="746800"/>
      </dsp:txXfrm>
    </dsp:sp>
    <dsp:sp modelId="{D27F8B2D-103D-4F78-AA9E-B559BB246FFF}">
      <dsp:nvSpPr>
        <dsp:cNvPr id="0" name=""/>
        <dsp:cNvSpPr/>
      </dsp:nvSpPr>
      <dsp:spPr>
        <a:xfrm>
          <a:off x="0" y="1493600"/>
          <a:ext cx="643115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955FB4-2DDE-4DD7-9EB7-810D0B9D4135}">
      <dsp:nvSpPr>
        <dsp:cNvPr id="0" name=""/>
        <dsp:cNvSpPr/>
      </dsp:nvSpPr>
      <dsp:spPr>
        <a:xfrm>
          <a:off x="0" y="1493600"/>
          <a:ext cx="6431154" cy="74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solidFill>
                <a:srgbClr val="0070C0"/>
              </a:solidFill>
            </a:rPr>
            <a:t>Traders cannot ignore the influence from Social Media.</a:t>
          </a:r>
        </a:p>
      </dsp:txBody>
      <dsp:txXfrm>
        <a:off x="0" y="1493600"/>
        <a:ext cx="6431154" cy="746800"/>
      </dsp:txXfrm>
    </dsp:sp>
    <dsp:sp modelId="{22F7F47B-F7C4-4116-BAFA-0F4A5A32540B}">
      <dsp:nvSpPr>
        <dsp:cNvPr id="0" name=""/>
        <dsp:cNvSpPr/>
      </dsp:nvSpPr>
      <dsp:spPr>
        <a:xfrm>
          <a:off x="0" y="2240400"/>
          <a:ext cx="643115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5F72E2-AD08-441A-95F8-D683AB4B5658}">
      <dsp:nvSpPr>
        <dsp:cNvPr id="0" name=""/>
        <dsp:cNvSpPr/>
      </dsp:nvSpPr>
      <dsp:spPr>
        <a:xfrm>
          <a:off x="0" y="2240400"/>
          <a:ext cx="6431154" cy="74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solidFill>
                <a:srgbClr val="0070C0"/>
              </a:solidFill>
            </a:rPr>
            <a:t>Hence I hope this project will be useful to close the gap of additional tools that Traders will need.</a:t>
          </a:r>
        </a:p>
      </dsp:txBody>
      <dsp:txXfrm>
        <a:off x="0" y="2240400"/>
        <a:ext cx="6431154" cy="74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E4E1-7B66-41DC-8C5D-A193D3E64AC0}">
      <dsp:nvSpPr>
        <dsp:cNvPr id="0" name=""/>
        <dsp:cNvSpPr/>
      </dsp:nvSpPr>
      <dsp:spPr>
        <a:xfrm>
          <a:off x="0" y="0"/>
          <a:ext cx="643115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C8FF3-5ADF-4D16-8526-4AEA9FAEF475}">
      <dsp:nvSpPr>
        <dsp:cNvPr id="0" name=""/>
        <dsp:cNvSpPr/>
      </dsp:nvSpPr>
      <dsp:spPr>
        <a:xfrm>
          <a:off x="0" y="0"/>
          <a:ext cx="6431154" cy="14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kern="1200" dirty="0">
              <a:solidFill>
                <a:srgbClr val="0070C0"/>
              </a:solidFill>
            </a:rPr>
            <a:t>This project hope to use Social Media for Sentiment Analysis for Trading Gold.</a:t>
          </a:r>
        </a:p>
      </dsp:txBody>
      <dsp:txXfrm>
        <a:off x="0" y="0"/>
        <a:ext cx="6431154" cy="1493600"/>
      </dsp:txXfrm>
    </dsp:sp>
    <dsp:sp modelId="{7C4B200E-39C7-473E-8F80-2F94EC5816BB}">
      <dsp:nvSpPr>
        <dsp:cNvPr id="0" name=""/>
        <dsp:cNvSpPr/>
      </dsp:nvSpPr>
      <dsp:spPr>
        <a:xfrm>
          <a:off x="0" y="1493600"/>
          <a:ext cx="643115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4E948E-E5CB-492F-9137-DF1DEC575EEE}">
      <dsp:nvSpPr>
        <dsp:cNvPr id="0" name=""/>
        <dsp:cNvSpPr/>
      </dsp:nvSpPr>
      <dsp:spPr>
        <a:xfrm>
          <a:off x="0" y="1493600"/>
          <a:ext cx="6431154" cy="14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SG" sz="2500" b="0" kern="1200" baseline="0" dirty="0">
              <a:solidFill>
                <a:srgbClr val="0070C0"/>
              </a:solidFill>
            </a:rPr>
            <a:t>The choice of Social Media, we have chosen Twitter and </a:t>
          </a:r>
          <a:r>
            <a:rPr lang="en-SG" sz="2500" b="0" kern="1200" baseline="0" dirty="0" err="1">
              <a:solidFill>
                <a:srgbClr val="0070C0"/>
              </a:solidFill>
            </a:rPr>
            <a:t>GoogleNews</a:t>
          </a:r>
          <a:endParaRPr lang="en-US" sz="2500" b="0" kern="1200" dirty="0">
            <a:solidFill>
              <a:srgbClr val="0070C0"/>
            </a:solidFill>
          </a:endParaRPr>
        </a:p>
      </dsp:txBody>
      <dsp:txXfrm>
        <a:off x="0" y="1493600"/>
        <a:ext cx="6431154" cy="1493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0E44-B1A7-433D-BB38-2E668D65BD32}">
      <dsp:nvSpPr>
        <dsp:cNvPr id="0" name=""/>
        <dsp:cNvSpPr/>
      </dsp:nvSpPr>
      <dsp:spPr>
        <a:xfrm>
          <a:off x="0" y="1458"/>
          <a:ext cx="643115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40EDDC-3509-4AC8-86F1-2B4B4C205BD4}">
      <dsp:nvSpPr>
        <dsp:cNvPr id="0" name=""/>
        <dsp:cNvSpPr/>
      </dsp:nvSpPr>
      <dsp:spPr>
        <a:xfrm>
          <a:off x="0" y="1458"/>
          <a:ext cx="6431154" cy="99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defRPr cap="all"/>
          </a:pPr>
          <a:r>
            <a:rPr lang="en-SG" sz="2300" b="0" kern="1200" baseline="0" dirty="0">
              <a:solidFill>
                <a:srgbClr val="0070C0"/>
              </a:solidFill>
            </a:rPr>
            <a:t>Twitter (1000 rows of tweets)</a:t>
          </a:r>
          <a:endParaRPr lang="en-US" sz="2300" b="0" kern="1200" dirty="0">
            <a:solidFill>
              <a:srgbClr val="0070C0"/>
            </a:solidFill>
          </a:endParaRPr>
        </a:p>
      </dsp:txBody>
      <dsp:txXfrm>
        <a:off x="0" y="1458"/>
        <a:ext cx="6431154" cy="994761"/>
      </dsp:txXfrm>
    </dsp:sp>
    <dsp:sp modelId="{95652D3A-9066-4DFF-A780-9D30785F02AE}">
      <dsp:nvSpPr>
        <dsp:cNvPr id="0" name=""/>
        <dsp:cNvSpPr/>
      </dsp:nvSpPr>
      <dsp:spPr>
        <a:xfrm>
          <a:off x="0" y="996219"/>
          <a:ext cx="6431154" cy="0"/>
        </a:xfrm>
        <a:prstGeom prst="line">
          <a:avLst/>
        </a:prstGeom>
        <a:solidFill>
          <a:schemeClr val="accent2">
            <a:hueOff val="-759534"/>
            <a:satOff val="-126"/>
            <a:lumOff val="3137"/>
            <a:alphaOff val="0"/>
          </a:schemeClr>
        </a:solidFill>
        <a:ln w="12700" cap="flat" cmpd="sng" algn="ctr">
          <a:solidFill>
            <a:schemeClr val="accent2">
              <a:hueOff val="-759534"/>
              <a:satOff val="-126"/>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51D811-9251-4EDD-BEF3-642DE375E777}">
      <dsp:nvSpPr>
        <dsp:cNvPr id="0" name=""/>
        <dsp:cNvSpPr/>
      </dsp:nvSpPr>
      <dsp:spPr>
        <a:xfrm>
          <a:off x="0" y="996219"/>
          <a:ext cx="6431154" cy="99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defRPr cap="all"/>
          </a:pPr>
          <a:r>
            <a:rPr lang="en-US" sz="2300" b="0" kern="1200" dirty="0">
              <a:solidFill>
                <a:srgbClr val="0070C0"/>
              </a:solidFill>
            </a:rPr>
            <a:t>Google News (20 rows of news)</a:t>
          </a:r>
        </a:p>
      </dsp:txBody>
      <dsp:txXfrm>
        <a:off x="0" y="996219"/>
        <a:ext cx="6431154" cy="994761"/>
      </dsp:txXfrm>
    </dsp:sp>
    <dsp:sp modelId="{729A81A3-E502-44E0-AC30-44AC7A0D0B80}">
      <dsp:nvSpPr>
        <dsp:cNvPr id="0" name=""/>
        <dsp:cNvSpPr/>
      </dsp:nvSpPr>
      <dsp:spPr>
        <a:xfrm>
          <a:off x="0" y="1990981"/>
          <a:ext cx="6431154" cy="0"/>
        </a:xfrm>
        <a:prstGeom prst="line">
          <a:avLst/>
        </a:prstGeom>
        <a:solidFill>
          <a:schemeClr val="accent2">
            <a:hueOff val="-1519069"/>
            <a:satOff val="-252"/>
            <a:lumOff val="6275"/>
            <a:alphaOff val="0"/>
          </a:schemeClr>
        </a:solidFill>
        <a:ln w="12700" cap="flat" cmpd="sng" algn="ctr">
          <a:solidFill>
            <a:schemeClr val="accent2">
              <a:hueOff val="-1519069"/>
              <a:satOff val="-252"/>
              <a:lumOff val="6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DCB2D6-14D3-455F-B712-0122E840CD41}">
      <dsp:nvSpPr>
        <dsp:cNvPr id="0" name=""/>
        <dsp:cNvSpPr/>
      </dsp:nvSpPr>
      <dsp:spPr>
        <a:xfrm>
          <a:off x="0" y="1990981"/>
          <a:ext cx="6431154" cy="994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defRPr cap="all"/>
          </a:pPr>
          <a:r>
            <a:rPr lang="en-US" sz="2300" b="0" kern="1200" dirty="0">
              <a:solidFill>
                <a:srgbClr val="0070C0"/>
              </a:solidFill>
            </a:rPr>
            <a:t>This is based on 2 days of live data.</a:t>
          </a:r>
        </a:p>
      </dsp:txBody>
      <dsp:txXfrm>
        <a:off x="0" y="1990981"/>
        <a:ext cx="6431154" cy="9947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2006C-3C5A-4BA3-9EC9-CEC0DC15BD1A}">
      <dsp:nvSpPr>
        <dsp:cNvPr id="0" name=""/>
        <dsp:cNvSpPr/>
      </dsp:nvSpPr>
      <dsp:spPr>
        <a:xfrm>
          <a:off x="4645" y="1317721"/>
          <a:ext cx="2703897" cy="10815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SG" sz="1500" kern="1200" dirty="0"/>
            <a:t>Data Collection</a:t>
          </a:r>
        </a:p>
      </dsp:txBody>
      <dsp:txXfrm>
        <a:off x="545424" y="1317721"/>
        <a:ext cx="1622339" cy="1081558"/>
      </dsp:txXfrm>
    </dsp:sp>
    <dsp:sp modelId="{E8CB733F-61B9-4C32-87FC-4CFBA9A44FA8}">
      <dsp:nvSpPr>
        <dsp:cNvPr id="0" name=""/>
        <dsp:cNvSpPr/>
      </dsp:nvSpPr>
      <dsp:spPr>
        <a:xfrm>
          <a:off x="2438152" y="1317721"/>
          <a:ext cx="2703897" cy="10815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SG" sz="1500" kern="1200" dirty="0"/>
            <a:t>Pre-Processing</a:t>
          </a:r>
        </a:p>
      </dsp:txBody>
      <dsp:txXfrm>
        <a:off x="2978931" y="1317721"/>
        <a:ext cx="1622339" cy="1081558"/>
      </dsp:txXfrm>
    </dsp:sp>
    <dsp:sp modelId="{8A73E8B1-8A8E-4021-B44F-E8E4ECE691C4}">
      <dsp:nvSpPr>
        <dsp:cNvPr id="0" name=""/>
        <dsp:cNvSpPr/>
      </dsp:nvSpPr>
      <dsp:spPr>
        <a:xfrm>
          <a:off x="4871659" y="1317721"/>
          <a:ext cx="2703897" cy="10815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SG" sz="1500" kern="1200"/>
            <a:t>Perform Sentiment Analysis</a:t>
          </a:r>
          <a:endParaRPr lang="en-SG" sz="1500" kern="1200" dirty="0"/>
        </a:p>
      </dsp:txBody>
      <dsp:txXfrm>
        <a:off x="5412438" y="1317721"/>
        <a:ext cx="1622339" cy="1081558"/>
      </dsp:txXfrm>
    </dsp:sp>
    <dsp:sp modelId="{D7B6AA8D-C86F-43B3-939F-405C378E13A1}">
      <dsp:nvSpPr>
        <dsp:cNvPr id="0" name=""/>
        <dsp:cNvSpPr/>
      </dsp:nvSpPr>
      <dsp:spPr>
        <a:xfrm>
          <a:off x="7305166" y="1317721"/>
          <a:ext cx="2703897" cy="108155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SG" sz="1500" kern="1200" dirty="0"/>
            <a:t>Graphic Visualisation</a:t>
          </a:r>
        </a:p>
      </dsp:txBody>
      <dsp:txXfrm>
        <a:off x="7845945" y="1317721"/>
        <a:ext cx="1622339" cy="10815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2/18/2022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6307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89782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2/18/2022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5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4412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2/18/2022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04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797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77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1181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2/18/2022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6731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2/18/2022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5583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2/18/2022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58064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2/18/2022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0247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1_7B99430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02_306CEF6B.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microsoft.com/office/2018/10/relationships/comments" Target="../comments/modernComment_103_E236484D.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3CFE4-7927-4152-972F-E16D8A47E7DC}"/>
              </a:ext>
            </a:extLst>
          </p:cNvPr>
          <p:cNvSpPr>
            <a:spLocks noGrp="1"/>
          </p:cNvSpPr>
          <p:nvPr>
            <p:ph type="ctrTitle"/>
          </p:nvPr>
        </p:nvSpPr>
        <p:spPr>
          <a:xfrm>
            <a:off x="1006764" y="1340739"/>
            <a:ext cx="6639764" cy="2173433"/>
          </a:xfrm>
        </p:spPr>
        <p:txBody>
          <a:bodyPr>
            <a:normAutofit fontScale="90000"/>
          </a:bodyPr>
          <a:lstStyle/>
          <a:p>
            <a:r>
              <a:rPr lang="en-SG" sz="4900" b="1" dirty="0">
                <a:solidFill>
                  <a:schemeClr val="bg1"/>
                </a:solidFill>
              </a:rPr>
              <a:t>Understand </a:t>
            </a:r>
            <a:br>
              <a:rPr lang="en-SG" sz="4900" b="1" dirty="0">
                <a:solidFill>
                  <a:schemeClr val="bg1"/>
                </a:solidFill>
              </a:rPr>
            </a:br>
            <a:r>
              <a:rPr lang="en-SG" sz="4900" b="1" dirty="0">
                <a:solidFill>
                  <a:schemeClr val="bg1"/>
                </a:solidFill>
              </a:rPr>
              <a:t>GOLD SENTIMENT</a:t>
            </a:r>
            <a:br>
              <a:rPr lang="en-SG" sz="4400" dirty="0">
                <a:solidFill>
                  <a:schemeClr val="bg1"/>
                </a:solidFill>
              </a:rPr>
            </a:br>
            <a:r>
              <a:rPr lang="en-SG" sz="2200" dirty="0">
                <a:solidFill>
                  <a:schemeClr val="bg1"/>
                </a:solidFill>
              </a:rPr>
              <a:t>Using Sentiment Analysis</a:t>
            </a:r>
            <a:br>
              <a:rPr lang="en-SG" sz="1600" dirty="0">
                <a:solidFill>
                  <a:schemeClr val="tx1">
                    <a:lumMod val="75000"/>
                    <a:lumOff val="25000"/>
                  </a:schemeClr>
                </a:solidFill>
              </a:rPr>
            </a:br>
            <a:endParaRPr lang="en-SG" sz="4400" dirty="0">
              <a:solidFill>
                <a:schemeClr val="bg1"/>
              </a:solidFill>
            </a:endParaRPr>
          </a:p>
        </p:txBody>
      </p:sp>
      <p:sp>
        <p:nvSpPr>
          <p:cNvPr id="3" name="Subtitle 2">
            <a:extLst>
              <a:ext uri="{FF2B5EF4-FFF2-40B4-BE49-F238E27FC236}">
                <a16:creationId xmlns:a16="http://schemas.microsoft.com/office/drawing/2014/main" id="{C3823DBB-24B5-4E8F-82A1-3C77144C375F}"/>
              </a:ext>
            </a:extLst>
          </p:cNvPr>
          <p:cNvSpPr>
            <a:spLocks noGrp="1"/>
          </p:cNvSpPr>
          <p:nvPr>
            <p:ph type="subTitle" idx="1"/>
          </p:nvPr>
        </p:nvSpPr>
        <p:spPr>
          <a:xfrm>
            <a:off x="1416976" y="5229229"/>
            <a:ext cx="4968743" cy="1606163"/>
          </a:xfrm>
        </p:spPr>
        <p:txBody>
          <a:bodyPr anchor="t">
            <a:normAutofit lnSpcReduction="10000"/>
          </a:bodyPr>
          <a:lstStyle/>
          <a:p>
            <a:r>
              <a:rPr lang="en-SG" sz="1800" dirty="0">
                <a:solidFill>
                  <a:srgbClr val="0070C0"/>
                </a:solidFill>
              </a:rPr>
              <a:t>MINIPROJECT PRESENTATION </a:t>
            </a:r>
          </a:p>
          <a:p>
            <a:r>
              <a:rPr lang="en-SG" sz="1800" dirty="0">
                <a:solidFill>
                  <a:srgbClr val="0070C0"/>
                </a:solidFill>
              </a:rPr>
              <a:t>FROM DYLAN LOH</a:t>
            </a:r>
          </a:p>
          <a:p>
            <a:r>
              <a:rPr lang="en-SG" sz="1800" dirty="0">
                <a:solidFill>
                  <a:srgbClr val="0070C0"/>
                </a:solidFill>
              </a:rPr>
              <a:t>Feb-2022</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3EE015-BC77-4AD5-9933-19C02834E257}"/>
              </a:ext>
            </a:extLst>
          </p:cNvPr>
          <p:cNvPicPr>
            <a:picLocks noChangeAspect="1"/>
          </p:cNvPicPr>
          <p:nvPr/>
        </p:nvPicPr>
        <p:blipFill rotWithShape="1">
          <a:blip r:embed="rId2"/>
          <a:srcRect l="15181" r="45944"/>
          <a:stretch/>
        </p:blipFill>
        <p:spPr>
          <a:xfrm>
            <a:off x="6859936" y="-2"/>
            <a:ext cx="5332064" cy="6858002"/>
          </a:xfrm>
          <a:prstGeom prst="rect">
            <a:avLst/>
          </a:prstGeom>
        </p:spPr>
      </p:pic>
      <p:sp>
        <p:nvSpPr>
          <p:cNvPr id="5" name="TextBox 4">
            <a:extLst>
              <a:ext uri="{FF2B5EF4-FFF2-40B4-BE49-F238E27FC236}">
                <a16:creationId xmlns:a16="http://schemas.microsoft.com/office/drawing/2014/main" id="{7812C9DE-418E-4D1E-B828-064C1048F9CF}"/>
              </a:ext>
            </a:extLst>
          </p:cNvPr>
          <p:cNvSpPr txBox="1"/>
          <p:nvPr/>
        </p:nvSpPr>
        <p:spPr>
          <a:xfrm>
            <a:off x="6859936" y="3429000"/>
            <a:ext cx="184731" cy="369332"/>
          </a:xfrm>
          <a:prstGeom prst="rect">
            <a:avLst/>
          </a:prstGeom>
          <a:noFill/>
        </p:spPr>
        <p:txBody>
          <a:bodyPr wrap="none" rtlCol="0">
            <a:spAutoFit/>
          </a:bodyPr>
          <a:lstStyle/>
          <a:p>
            <a:endParaRPr lang="en-SG" dirty="0"/>
          </a:p>
        </p:txBody>
      </p:sp>
    </p:spTree>
    <p:extLst>
      <p:ext uri="{BB962C8B-B14F-4D97-AF65-F5344CB8AC3E}">
        <p14:creationId xmlns:p14="http://schemas.microsoft.com/office/powerpoint/2010/main" val="213377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3" name="Rectangle 2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28">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434622" y="1113327"/>
            <a:ext cx="4862811" cy="2019488"/>
          </a:xfrm>
        </p:spPr>
        <p:txBody>
          <a:bodyPr>
            <a:normAutofit/>
          </a:bodyPr>
          <a:lstStyle/>
          <a:p>
            <a:r>
              <a:rPr lang="en-SG">
                <a:solidFill>
                  <a:schemeClr val="bg1"/>
                </a:solidFill>
              </a:rPr>
              <a:t>Visualisation From Twitter</a:t>
            </a:r>
            <a:endParaRPr lang="en-SG" dirty="0">
              <a:solidFill>
                <a:schemeClr val="bg1"/>
              </a:solidFill>
            </a:endParaRPr>
          </a:p>
        </p:txBody>
      </p:sp>
      <p:sp>
        <p:nvSpPr>
          <p:cNvPr id="85" name="Rectangle 30">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D9528CC-9A13-45AC-ADAF-5BEA58D953CC}"/>
              </a:ext>
            </a:extLst>
          </p:cNvPr>
          <p:cNvPicPr>
            <a:picLocks noChangeAspect="1"/>
          </p:cNvPicPr>
          <p:nvPr/>
        </p:nvPicPr>
        <p:blipFill>
          <a:blip r:embed="rId2"/>
          <a:stretch>
            <a:fillRect/>
          </a:stretch>
        </p:blipFill>
        <p:spPr>
          <a:xfrm>
            <a:off x="7623948" y="64813"/>
            <a:ext cx="3804039" cy="3267370"/>
          </a:xfrm>
          <a:prstGeom prst="rect">
            <a:avLst/>
          </a:prstGeom>
        </p:spPr>
      </p:pic>
      <p:sp>
        <p:nvSpPr>
          <p:cNvPr id="86" name="Rectangle 32">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515921"/>
            <a:ext cx="5789163" cy="334207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34">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36">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8">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ontent Placeholder 23">
            <a:extLst>
              <a:ext uri="{FF2B5EF4-FFF2-40B4-BE49-F238E27FC236}">
                <a16:creationId xmlns:a16="http://schemas.microsoft.com/office/drawing/2014/main" id="{8D6ADB47-D131-49C6-A8BB-F9489E107F38}"/>
              </a:ext>
            </a:extLst>
          </p:cNvPr>
          <p:cNvSpPr>
            <a:spLocks noGrp="1"/>
          </p:cNvSpPr>
          <p:nvPr>
            <p:ph idx="1"/>
          </p:nvPr>
        </p:nvSpPr>
        <p:spPr>
          <a:xfrm>
            <a:off x="1434622" y="3707541"/>
            <a:ext cx="5117253" cy="2505801"/>
          </a:xfrm>
        </p:spPr>
        <p:txBody>
          <a:bodyPr anchor="t">
            <a:normAutofit lnSpcReduction="10000"/>
          </a:bodyPr>
          <a:lstStyle/>
          <a:p>
            <a:r>
              <a:rPr lang="en-US" dirty="0"/>
              <a:t>From the 1000 Tweets, there are 120 positive, and 89 negative sentiments.</a:t>
            </a:r>
          </a:p>
          <a:p>
            <a:r>
              <a:rPr lang="en-US" dirty="0"/>
              <a:t>There are a lot of neutral tweets, which are wasted. Only 10%+ of tweets proves to be quality.</a:t>
            </a:r>
          </a:p>
        </p:txBody>
      </p:sp>
      <p:sp>
        <p:nvSpPr>
          <p:cNvPr id="91" name="Rectangle 40">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A357A4F0-D67F-4B29-A3F9-712FEC5A0048}"/>
              </a:ext>
            </a:extLst>
          </p:cNvPr>
          <p:cNvPicPr>
            <a:picLocks noChangeAspect="1"/>
          </p:cNvPicPr>
          <p:nvPr/>
        </p:nvPicPr>
        <p:blipFill>
          <a:blip r:embed="rId3"/>
          <a:stretch>
            <a:fillRect/>
          </a:stretch>
        </p:blipFill>
        <p:spPr>
          <a:xfrm>
            <a:off x="7582240" y="3707541"/>
            <a:ext cx="3887457" cy="2873339"/>
          </a:xfrm>
          <a:prstGeom prst="rect">
            <a:avLst/>
          </a:prstGeom>
        </p:spPr>
      </p:pic>
    </p:spTree>
    <p:extLst>
      <p:ext uri="{BB962C8B-B14F-4D97-AF65-F5344CB8AC3E}">
        <p14:creationId xmlns:p14="http://schemas.microsoft.com/office/powerpoint/2010/main" val="373834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434622" y="1113327"/>
            <a:ext cx="4862811" cy="2019488"/>
          </a:xfrm>
        </p:spPr>
        <p:txBody>
          <a:bodyPr>
            <a:normAutofit/>
          </a:bodyPr>
          <a:lstStyle/>
          <a:p>
            <a:r>
              <a:rPr lang="en-SG" sz="3300">
                <a:solidFill>
                  <a:schemeClr val="bg1"/>
                </a:solidFill>
              </a:rPr>
              <a:t>Visualisation from Google News</a:t>
            </a:r>
          </a:p>
        </p:txBody>
      </p:sp>
      <p:sp>
        <p:nvSpPr>
          <p:cNvPr id="25" name="Rectangle 24">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515921"/>
            <a:ext cx="5789163" cy="334207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7D46E04-527F-4EF6-B53D-E625F8FCFDC0}"/>
              </a:ext>
            </a:extLst>
          </p:cNvPr>
          <p:cNvSpPr>
            <a:spLocks noGrp="1"/>
          </p:cNvSpPr>
          <p:nvPr>
            <p:ph idx="1"/>
          </p:nvPr>
        </p:nvSpPr>
        <p:spPr>
          <a:xfrm>
            <a:off x="1434622" y="3707541"/>
            <a:ext cx="5117253" cy="2505801"/>
          </a:xfrm>
        </p:spPr>
        <p:txBody>
          <a:bodyPr>
            <a:normAutofit lnSpcReduction="10000"/>
          </a:bodyPr>
          <a:lstStyle/>
          <a:p>
            <a:r>
              <a:rPr lang="en-SG" dirty="0"/>
              <a:t>From the 20 news, we can see 7 are positive, 5 are negative sentiments.</a:t>
            </a:r>
          </a:p>
          <a:p>
            <a:r>
              <a:rPr lang="en-SG" dirty="0"/>
              <a:t>There are much less ‘neutral’ entries; shows that the quality of the result are higher.</a:t>
            </a:r>
          </a:p>
        </p:txBody>
      </p:sp>
      <p:sp>
        <p:nvSpPr>
          <p:cNvPr id="33" name="Rectangle 32">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B8F9CFA-4B37-463E-9906-81798CFBD561}"/>
              </a:ext>
            </a:extLst>
          </p:cNvPr>
          <p:cNvPicPr>
            <a:picLocks noChangeAspect="1"/>
          </p:cNvPicPr>
          <p:nvPr/>
        </p:nvPicPr>
        <p:blipFill>
          <a:blip r:embed="rId2"/>
          <a:stretch>
            <a:fillRect/>
          </a:stretch>
        </p:blipFill>
        <p:spPr>
          <a:xfrm>
            <a:off x="7562426" y="3763098"/>
            <a:ext cx="3872193" cy="2750674"/>
          </a:xfrm>
          <a:prstGeom prst="rect">
            <a:avLst/>
          </a:prstGeom>
        </p:spPr>
      </p:pic>
      <p:pic>
        <p:nvPicPr>
          <p:cNvPr id="17" name="Picture 16">
            <a:extLst>
              <a:ext uri="{FF2B5EF4-FFF2-40B4-BE49-F238E27FC236}">
                <a16:creationId xmlns:a16="http://schemas.microsoft.com/office/drawing/2014/main" id="{D055F44F-9F1B-40ED-BE01-90C1D297378A}"/>
              </a:ext>
            </a:extLst>
          </p:cNvPr>
          <p:cNvPicPr>
            <a:picLocks noChangeAspect="1"/>
          </p:cNvPicPr>
          <p:nvPr/>
        </p:nvPicPr>
        <p:blipFill>
          <a:blip r:embed="rId3"/>
          <a:stretch>
            <a:fillRect/>
          </a:stretch>
        </p:blipFill>
        <p:spPr>
          <a:xfrm>
            <a:off x="7562426" y="243119"/>
            <a:ext cx="3872193" cy="2889696"/>
          </a:xfrm>
          <a:prstGeom prst="rect">
            <a:avLst/>
          </a:prstGeom>
        </p:spPr>
      </p:pic>
    </p:spTree>
    <p:extLst>
      <p:ext uri="{BB962C8B-B14F-4D97-AF65-F5344CB8AC3E}">
        <p14:creationId xmlns:p14="http://schemas.microsoft.com/office/powerpoint/2010/main" val="31553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535371" y="1044054"/>
            <a:ext cx="10013709" cy="1030360"/>
          </a:xfrm>
        </p:spPr>
        <p:txBody>
          <a:bodyPr>
            <a:normAutofit/>
          </a:bodyPr>
          <a:lstStyle/>
          <a:p>
            <a:r>
              <a:rPr lang="en-SG" dirty="0">
                <a:solidFill>
                  <a:schemeClr val="bg1"/>
                </a:solidFill>
              </a:rPr>
              <a:t>Machine Learning </a:t>
            </a:r>
            <a:r>
              <a:rPr lang="en-SG" dirty="0" err="1">
                <a:solidFill>
                  <a:schemeClr val="bg1"/>
                </a:solidFill>
              </a:rPr>
              <a:t>Modeling</a:t>
            </a:r>
            <a:endParaRPr lang="en-SG"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0992C88-47AA-4E7F-9ED6-DC74FF6BEE72}"/>
              </a:ext>
            </a:extLst>
          </p:cNvPr>
          <p:cNvSpPr>
            <a:spLocks noGrp="1"/>
          </p:cNvSpPr>
          <p:nvPr>
            <p:ph idx="1"/>
          </p:nvPr>
        </p:nvSpPr>
        <p:spPr>
          <a:xfrm>
            <a:off x="1935538" y="2734654"/>
            <a:ext cx="9613545" cy="1181564"/>
          </a:xfrm>
        </p:spPr>
        <p:txBody>
          <a:bodyPr/>
          <a:lstStyle/>
          <a:p>
            <a:r>
              <a:rPr lang="en-SG" dirty="0"/>
              <a:t>Based on the Twitter Dataset, we ran Machine </a:t>
            </a:r>
            <a:r>
              <a:rPr lang="en-SG" dirty="0" err="1"/>
              <a:t>Modeling</a:t>
            </a:r>
            <a:r>
              <a:rPr lang="en-SG" dirty="0"/>
              <a:t> on it.</a:t>
            </a:r>
          </a:p>
          <a:p>
            <a:endParaRPr lang="en-SG" dirty="0"/>
          </a:p>
        </p:txBody>
      </p:sp>
      <p:pic>
        <p:nvPicPr>
          <p:cNvPr id="13" name="Content Placeholder 4">
            <a:extLst>
              <a:ext uri="{FF2B5EF4-FFF2-40B4-BE49-F238E27FC236}">
                <a16:creationId xmlns:a16="http://schemas.microsoft.com/office/drawing/2014/main" id="{9B4DAAEF-1A96-4443-8321-D7D6F3637A0B}"/>
              </a:ext>
            </a:extLst>
          </p:cNvPr>
          <p:cNvPicPr>
            <a:picLocks noChangeAspect="1"/>
          </p:cNvPicPr>
          <p:nvPr/>
        </p:nvPicPr>
        <p:blipFill>
          <a:blip r:embed="rId2"/>
          <a:stretch>
            <a:fillRect/>
          </a:stretch>
        </p:blipFill>
        <p:spPr>
          <a:xfrm>
            <a:off x="2972754" y="4021108"/>
            <a:ext cx="7539111" cy="2148518"/>
          </a:xfrm>
          <a:prstGeom prst="rect">
            <a:avLst/>
          </a:prstGeom>
        </p:spPr>
      </p:pic>
    </p:spTree>
    <p:extLst>
      <p:ext uri="{BB962C8B-B14F-4D97-AF65-F5344CB8AC3E}">
        <p14:creationId xmlns:p14="http://schemas.microsoft.com/office/powerpoint/2010/main" val="61268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535371" y="1044054"/>
            <a:ext cx="10013709" cy="1030360"/>
          </a:xfrm>
        </p:spPr>
        <p:txBody>
          <a:bodyPr>
            <a:normAutofit/>
          </a:bodyPr>
          <a:lstStyle/>
          <a:p>
            <a:r>
              <a:rPr lang="en-SG" dirty="0">
                <a:solidFill>
                  <a:schemeClr val="bg1"/>
                </a:solidFill>
              </a:rPr>
              <a:t>Conclusion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C942E-71D7-4E0E-9EC4-6138C24D4851}"/>
              </a:ext>
            </a:extLst>
          </p:cNvPr>
          <p:cNvSpPr>
            <a:spLocks noGrp="1"/>
          </p:cNvSpPr>
          <p:nvPr>
            <p:ph idx="1"/>
          </p:nvPr>
        </p:nvSpPr>
        <p:spPr>
          <a:xfrm>
            <a:off x="1535371" y="2702257"/>
            <a:ext cx="9935571" cy="3426158"/>
          </a:xfrm>
        </p:spPr>
        <p:txBody>
          <a:bodyPr anchor="t">
            <a:normAutofit/>
          </a:bodyPr>
          <a:lstStyle/>
          <a:p>
            <a:pPr marL="342900" indent="-342900">
              <a:buFont typeface="Arial" panose="020B0604020202020204" pitchFamily="34" charset="0"/>
              <a:buChar char="•"/>
            </a:pPr>
            <a:r>
              <a:rPr lang="en-SG" dirty="0"/>
              <a:t>Here we build a basic framework of Sentimental Analysis.</a:t>
            </a:r>
          </a:p>
          <a:p>
            <a:pPr marL="342900" indent="-342900">
              <a:buFont typeface="Arial" panose="020B0604020202020204" pitchFamily="34" charset="0"/>
              <a:buChar char="•"/>
            </a:pPr>
            <a:r>
              <a:rPr lang="en-SG" dirty="0"/>
              <a:t>There are still a lot of improvements that can be done.</a:t>
            </a:r>
          </a:p>
          <a:p>
            <a:pPr marL="342900" indent="-342900">
              <a:buFont typeface="Arial" panose="020B0604020202020204" pitchFamily="34" charset="0"/>
              <a:buChar char="•"/>
            </a:pPr>
            <a:endParaRPr lang="en-SG" dirty="0"/>
          </a:p>
          <a:p>
            <a:pPr lvl="4" indent="0">
              <a:buNone/>
            </a:pPr>
            <a:endParaRPr lang="en-SG" dirty="0"/>
          </a:p>
        </p:txBody>
      </p:sp>
    </p:spTree>
    <p:extLst>
      <p:ext uri="{BB962C8B-B14F-4D97-AF65-F5344CB8AC3E}">
        <p14:creationId xmlns:p14="http://schemas.microsoft.com/office/powerpoint/2010/main" val="82075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3">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1E207-62CB-4A77-BBFB-AE8BD26AB382}"/>
              </a:ext>
            </a:extLst>
          </p:cNvPr>
          <p:cNvSpPr>
            <a:spLocks noGrp="1"/>
          </p:cNvSpPr>
          <p:nvPr>
            <p:ph type="title"/>
          </p:nvPr>
        </p:nvSpPr>
        <p:spPr>
          <a:xfrm>
            <a:off x="471340" y="1952825"/>
            <a:ext cx="3583551" cy="3635693"/>
          </a:xfrm>
        </p:spPr>
        <p:txBody>
          <a:bodyPr>
            <a:normAutofit/>
          </a:bodyPr>
          <a:lstStyle/>
          <a:p>
            <a:r>
              <a:rPr lang="en-SG" dirty="0">
                <a:solidFill>
                  <a:schemeClr val="bg1"/>
                </a:solidFill>
              </a:rPr>
              <a:t>Introduction</a:t>
            </a:r>
          </a:p>
        </p:txBody>
      </p:sp>
      <p:sp>
        <p:nvSpPr>
          <p:cNvPr id="33" name="Rectangle 25">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6E20B29C-9A6E-4BB2-B5D3-2AC48E342E21}"/>
              </a:ext>
            </a:extLst>
          </p:cNvPr>
          <p:cNvGraphicFramePr>
            <a:graphicFrameLocks noGrp="1"/>
          </p:cNvGraphicFramePr>
          <p:nvPr>
            <p:ph idx="1"/>
            <p:extLst>
              <p:ext uri="{D42A27DB-BD31-4B8C-83A1-F6EECF244321}">
                <p14:modId xmlns:p14="http://schemas.microsoft.com/office/powerpoint/2010/main" val="2187028228"/>
              </p:ext>
            </p:extLst>
          </p:nvPr>
        </p:nvGraphicFramePr>
        <p:xfrm>
          <a:off x="5117909" y="2208799"/>
          <a:ext cx="6431154" cy="2987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364173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3">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1E207-62CB-4A77-BBFB-AE8BD26AB382}"/>
              </a:ext>
            </a:extLst>
          </p:cNvPr>
          <p:cNvSpPr>
            <a:spLocks noGrp="1"/>
          </p:cNvSpPr>
          <p:nvPr>
            <p:ph type="title"/>
          </p:nvPr>
        </p:nvSpPr>
        <p:spPr>
          <a:xfrm>
            <a:off x="642918" y="1952825"/>
            <a:ext cx="3411973" cy="3635693"/>
          </a:xfrm>
        </p:spPr>
        <p:txBody>
          <a:bodyPr>
            <a:normAutofit/>
          </a:bodyPr>
          <a:lstStyle/>
          <a:p>
            <a:r>
              <a:rPr lang="en-SG" dirty="0">
                <a:solidFill>
                  <a:schemeClr val="bg1"/>
                </a:solidFill>
              </a:rPr>
              <a:t>Objectives</a:t>
            </a:r>
          </a:p>
        </p:txBody>
      </p:sp>
      <p:sp>
        <p:nvSpPr>
          <p:cNvPr id="33" name="Rectangle 25">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6E20B29C-9A6E-4BB2-B5D3-2AC48E342E21}"/>
              </a:ext>
            </a:extLst>
          </p:cNvPr>
          <p:cNvGraphicFramePr>
            <a:graphicFrameLocks noGrp="1"/>
          </p:cNvGraphicFramePr>
          <p:nvPr>
            <p:ph idx="1"/>
          </p:nvPr>
        </p:nvGraphicFramePr>
        <p:xfrm>
          <a:off x="5117909" y="2208799"/>
          <a:ext cx="6431154" cy="2987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65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1E207-62CB-4A77-BBFB-AE8BD26AB382}"/>
              </a:ext>
            </a:extLst>
          </p:cNvPr>
          <p:cNvSpPr>
            <a:spLocks noGrp="1"/>
          </p:cNvSpPr>
          <p:nvPr>
            <p:ph type="title"/>
          </p:nvPr>
        </p:nvSpPr>
        <p:spPr>
          <a:xfrm>
            <a:off x="642918" y="1952825"/>
            <a:ext cx="3411973" cy="3635693"/>
          </a:xfrm>
        </p:spPr>
        <p:txBody>
          <a:bodyPr>
            <a:normAutofit/>
          </a:bodyPr>
          <a:lstStyle/>
          <a:p>
            <a:r>
              <a:rPr lang="en-SG" dirty="0">
                <a:solidFill>
                  <a:schemeClr val="bg1"/>
                </a:solidFill>
              </a:rPr>
              <a:t>Dataset</a:t>
            </a:r>
          </a:p>
        </p:txBody>
      </p:sp>
      <p:sp>
        <p:nvSpPr>
          <p:cNvPr id="65" name="Rectangle 6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05E79700-6ED1-47C3-9CC0-0144AABF0A0E}"/>
              </a:ext>
            </a:extLst>
          </p:cNvPr>
          <p:cNvGraphicFramePr>
            <a:graphicFrameLocks noGrp="1"/>
          </p:cNvGraphicFramePr>
          <p:nvPr>
            <p:ph idx="1"/>
            <p:extLst>
              <p:ext uri="{D42A27DB-BD31-4B8C-83A1-F6EECF244321}">
                <p14:modId xmlns:p14="http://schemas.microsoft.com/office/powerpoint/2010/main" val="1395546316"/>
              </p:ext>
            </p:extLst>
          </p:nvPr>
        </p:nvGraphicFramePr>
        <p:xfrm>
          <a:off x="5117909" y="2208799"/>
          <a:ext cx="6431154" cy="2987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244554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535371" y="1044054"/>
            <a:ext cx="10013709" cy="1030360"/>
          </a:xfrm>
        </p:spPr>
        <p:txBody>
          <a:bodyPr>
            <a:normAutofit/>
          </a:bodyPr>
          <a:lstStyle/>
          <a:p>
            <a:r>
              <a:rPr lang="en-SG" dirty="0">
                <a:solidFill>
                  <a:schemeClr val="bg1"/>
                </a:solidFill>
              </a:rPr>
              <a:t>The Process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3325C8CC-B746-4F75-B0C7-7C57AFB18C30}"/>
              </a:ext>
            </a:extLst>
          </p:cNvPr>
          <p:cNvGraphicFramePr>
            <a:graphicFrameLocks noGrp="1"/>
          </p:cNvGraphicFramePr>
          <p:nvPr>
            <p:ph idx="1"/>
            <p:extLst>
              <p:ext uri="{D42A27DB-BD31-4B8C-83A1-F6EECF244321}">
                <p14:modId xmlns:p14="http://schemas.microsoft.com/office/powerpoint/2010/main" val="403900478"/>
              </p:ext>
            </p:extLst>
          </p:nvPr>
        </p:nvGraphicFramePr>
        <p:xfrm>
          <a:off x="1535354" y="2244357"/>
          <a:ext cx="10013709" cy="3717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520826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535371" y="1044054"/>
            <a:ext cx="10013709" cy="1030360"/>
          </a:xfrm>
        </p:spPr>
        <p:txBody>
          <a:bodyPr>
            <a:normAutofit/>
          </a:bodyPr>
          <a:lstStyle/>
          <a:p>
            <a:r>
              <a:rPr lang="en-SG" dirty="0">
                <a:solidFill>
                  <a:schemeClr val="bg1"/>
                </a:solidFill>
              </a:rPr>
              <a:t>Data Collection from Twitter Tweets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C942E-71D7-4E0E-9EC4-6138C24D4851}"/>
              </a:ext>
            </a:extLst>
          </p:cNvPr>
          <p:cNvSpPr>
            <a:spLocks noGrp="1"/>
          </p:cNvSpPr>
          <p:nvPr>
            <p:ph idx="1"/>
          </p:nvPr>
        </p:nvSpPr>
        <p:spPr>
          <a:xfrm>
            <a:off x="1535372" y="2702257"/>
            <a:ext cx="10013708" cy="3426158"/>
          </a:xfrm>
        </p:spPr>
        <p:txBody>
          <a:bodyPr anchor="t">
            <a:normAutofit/>
          </a:bodyPr>
          <a:lstStyle/>
          <a:p>
            <a:pPr marL="285750" indent="-285750">
              <a:buFont typeface="Arial" panose="020B0604020202020204" pitchFamily="34" charset="0"/>
              <a:buChar char="•"/>
            </a:pPr>
            <a:r>
              <a:rPr lang="en-SG" sz="1200" dirty="0"/>
              <a:t>We uses Twitter API to connect.</a:t>
            </a:r>
          </a:p>
          <a:p>
            <a:pPr marL="285750" indent="-285750">
              <a:buFont typeface="Arial" panose="020B0604020202020204" pitchFamily="34" charset="0"/>
              <a:buChar char="•"/>
            </a:pPr>
            <a:r>
              <a:rPr lang="en-SG" sz="1200" dirty="0" err="1"/>
              <a:t>Hastag</a:t>
            </a:r>
            <a:r>
              <a:rPr lang="en-SG" sz="1200" dirty="0"/>
              <a:t> = #GOLD XAUUSD</a:t>
            </a:r>
          </a:p>
          <a:p>
            <a:pPr marL="285750" indent="-285750">
              <a:buFont typeface="Arial" panose="020B0604020202020204" pitchFamily="34" charset="0"/>
              <a:buChar char="•"/>
            </a:pPr>
            <a:r>
              <a:rPr lang="en-SG" sz="1200" dirty="0"/>
              <a:t>We managed to obtain 1000 twitters tweets that was spread cross 2 days.</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p:txBody>
      </p:sp>
      <p:pic>
        <p:nvPicPr>
          <p:cNvPr id="11" name="Picture 10">
            <a:extLst>
              <a:ext uri="{FF2B5EF4-FFF2-40B4-BE49-F238E27FC236}">
                <a16:creationId xmlns:a16="http://schemas.microsoft.com/office/drawing/2014/main" id="{F95188C5-9B45-4881-AD3A-674EE76FBA76}"/>
              </a:ext>
            </a:extLst>
          </p:cNvPr>
          <p:cNvPicPr>
            <a:picLocks noChangeAspect="1"/>
          </p:cNvPicPr>
          <p:nvPr/>
        </p:nvPicPr>
        <p:blipFill>
          <a:blip r:embed="rId2"/>
          <a:stretch>
            <a:fillRect/>
          </a:stretch>
        </p:blipFill>
        <p:spPr>
          <a:xfrm>
            <a:off x="4650186" y="4604240"/>
            <a:ext cx="6930897" cy="1655140"/>
          </a:xfrm>
          <a:prstGeom prst="rect">
            <a:avLst/>
          </a:prstGeom>
        </p:spPr>
      </p:pic>
    </p:spTree>
    <p:extLst>
      <p:ext uri="{BB962C8B-B14F-4D97-AF65-F5344CB8AC3E}">
        <p14:creationId xmlns:p14="http://schemas.microsoft.com/office/powerpoint/2010/main" val="193303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535371" y="1044054"/>
            <a:ext cx="10013709" cy="1030360"/>
          </a:xfrm>
        </p:spPr>
        <p:txBody>
          <a:bodyPr>
            <a:normAutofit/>
          </a:bodyPr>
          <a:lstStyle/>
          <a:p>
            <a:r>
              <a:rPr lang="en-SG" dirty="0">
                <a:solidFill>
                  <a:schemeClr val="bg1"/>
                </a:solidFill>
              </a:rPr>
              <a:t>Data Collection from Google News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C942E-71D7-4E0E-9EC4-6138C24D4851}"/>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SG" sz="1200" dirty="0"/>
              <a:t>We uses Python Library “</a:t>
            </a:r>
            <a:r>
              <a:rPr lang="en-SG" sz="1200" dirty="0" err="1"/>
              <a:t>GoogleNews</a:t>
            </a:r>
            <a:r>
              <a:rPr lang="en-SG" sz="1200" dirty="0"/>
              <a:t>”</a:t>
            </a:r>
          </a:p>
          <a:p>
            <a:pPr marL="285750" indent="-285750">
              <a:buFont typeface="Arial" panose="020B0604020202020204" pitchFamily="34" charset="0"/>
              <a:buChar char="•"/>
            </a:pPr>
            <a:r>
              <a:rPr lang="en-SG" sz="1200" dirty="0"/>
              <a:t>Search = XAUUSD</a:t>
            </a:r>
          </a:p>
          <a:p>
            <a:pPr marL="285750" indent="-285750">
              <a:buFont typeface="Arial" panose="020B0604020202020204" pitchFamily="34" charset="0"/>
              <a:buChar char="•"/>
            </a:pPr>
            <a:r>
              <a:rPr lang="en-SG" sz="1200" dirty="0"/>
              <a:t>We managed to obtain 20 news that was spread cross 2 days.</a:t>
            </a:r>
          </a:p>
        </p:txBody>
      </p:sp>
      <p:pic>
        <p:nvPicPr>
          <p:cNvPr id="11" name="Picture 10">
            <a:extLst>
              <a:ext uri="{FF2B5EF4-FFF2-40B4-BE49-F238E27FC236}">
                <a16:creationId xmlns:a16="http://schemas.microsoft.com/office/drawing/2014/main" id="{690FA0AF-D884-4E65-8E15-A934A395CECE}"/>
              </a:ext>
            </a:extLst>
          </p:cNvPr>
          <p:cNvPicPr>
            <a:picLocks noChangeAspect="1"/>
          </p:cNvPicPr>
          <p:nvPr/>
        </p:nvPicPr>
        <p:blipFill>
          <a:blip r:embed="rId2"/>
          <a:stretch>
            <a:fillRect/>
          </a:stretch>
        </p:blipFill>
        <p:spPr>
          <a:xfrm>
            <a:off x="3238932" y="4415336"/>
            <a:ext cx="8429625" cy="1905000"/>
          </a:xfrm>
          <a:prstGeom prst="rect">
            <a:avLst/>
          </a:prstGeom>
        </p:spPr>
      </p:pic>
    </p:spTree>
    <p:extLst>
      <p:ext uri="{BB962C8B-B14F-4D97-AF65-F5344CB8AC3E}">
        <p14:creationId xmlns:p14="http://schemas.microsoft.com/office/powerpoint/2010/main" val="335901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535371" y="1044054"/>
            <a:ext cx="10013709" cy="1030360"/>
          </a:xfrm>
        </p:spPr>
        <p:txBody>
          <a:bodyPr>
            <a:normAutofit/>
          </a:bodyPr>
          <a:lstStyle/>
          <a:p>
            <a:r>
              <a:rPr lang="en-SG" dirty="0">
                <a:solidFill>
                  <a:schemeClr val="bg1"/>
                </a:solidFill>
              </a:rPr>
              <a:t>Pre-Processing for Tweets and News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C942E-71D7-4E0E-9EC4-6138C24D4851}"/>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SG" dirty="0"/>
              <a:t>We use NLTK to clean the data, by removing the special characters, </a:t>
            </a:r>
            <a:r>
              <a:rPr lang="en-SG" dirty="0" err="1"/>
              <a:t>stopwords</a:t>
            </a:r>
            <a:r>
              <a:rPr lang="en-SG" dirty="0"/>
              <a:t>, and lemmatization.</a:t>
            </a:r>
          </a:p>
          <a:p>
            <a:pPr marL="285750" indent="-285750">
              <a:buFont typeface="Arial" panose="020B0604020202020204" pitchFamily="34" charset="0"/>
              <a:buChar char="•"/>
            </a:pPr>
            <a:r>
              <a:rPr lang="en-SG" dirty="0"/>
              <a:t>We drop unnecessary columns, including the timestamps.</a:t>
            </a: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256090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25B69-28C4-438E-A97E-DB5308B8B901}"/>
              </a:ext>
            </a:extLst>
          </p:cNvPr>
          <p:cNvSpPr>
            <a:spLocks noGrp="1"/>
          </p:cNvSpPr>
          <p:nvPr>
            <p:ph type="title"/>
          </p:nvPr>
        </p:nvSpPr>
        <p:spPr>
          <a:xfrm>
            <a:off x="1535371" y="1044054"/>
            <a:ext cx="10013709" cy="1030360"/>
          </a:xfrm>
        </p:spPr>
        <p:txBody>
          <a:bodyPr>
            <a:normAutofit/>
          </a:bodyPr>
          <a:lstStyle/>
          <a:p>
            <a:r>
              <a:rPr lang="en-SG" dirty="0">
                <a:solidFill>
                  <a:schemeClr val="bg1"/>
                </a:solidFill>
              </a:rPr>
              <a:t>Sentiment Analysis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DC942E-71D7-4E0E-9EC4-6138C24D4851}"/>
              </a:ext>
            </a:extLst>
          </p:cNvPr>
          <p:cNvSpPr>
            <a:spLocks noGrp="1"/>
          </p:cNvSpPr>
          <p:nvPr>
            <p:ph idx="1"/>
          </p:nvPr>
        </p:nvSpPr>
        <p:spPr>
          <a:xfrm>
            <a:off x="1535371" y="2702257"/>
            <a:ext cx="9935571" cy="3426158"/>
          </a:xfrm>
        </p:spPr>
        <p:txBody>
          <a:bodyPr anchor="t">
            <a:normAutofit/>
          </a:bodyPr>
          <a:lstStyle/>
          <a:p>
            <a:pPr marL="342900" indent="-342900">
              <a:buFont typeface="Arial" panose="020B0604020202020204" pitchFamily="34" charset="0"/>
              <a:buChar char="•"/>
            </a:pPr>
            <a:r>
              <a:rPr lang="en-SG" dirty="0"/>
              <a:t>We uses “Bag of Words” to determine the Sentiment of the Tweets and News.</a:t>
            </a:r>
          </a:p>
          <a:p>
            <a:pPr marL="342900" indent="-342900">
              <a:buFont typeface="Arial" panose="020B0604020202020204" pitchFamily="34" charset="0"/>
              <a:buChar char="•"/>
            </a:pPr>
            <a:r>
              <a:rPr lang="en-SG" dirty="0"/>
              <a:t>Then we created a ‘polarity’ column, where ‘1’ is positive and ‘-1’ is negative sentiment.</a:t>
            </a:r>
          </a:p>
        </p:txBody>
      </p:sp>
    </p:spTree>
    <p:extLst>
      <p:ext uri="{BB962C8B-B14F-4D97-AF65-F5344CB8AC3E}">
        <p14:creationId xmlns:p14="http://schemas.microsoft.com/office/powerpoint/2010/main" val="2586332073"/>
      </p:ext>
    </p:extLst>
  </p:cSld>
  <p:clrMapOvr>
    <a:masterClrMapping/>
  </p:clrMapOvr>
</p:sld>
</file>

<file path=ppt/theme/theme1.xml><?xml version="1.0" encoding="utf-8"?>
<a:theme xmlns:a="http://schemas.openxmlformats.org/drawingml/2006/main" name="ShojiVTI">
  <a:themeElements>
    <a:clrScheme name="AnalogousFromLightSeedLeftStep">
      <a:dk1>
        <a:srgbClr val="000000"/>
      </a:dk1>
      <a:lt1>
        <a:srgbClr val="FFFFFF"/>
      </a:lt1>
      <a:dk2>
        <a:srgbClr val="242E41"/>
      </a:dk2>
      <a:lt2>
        <a:srgbClr val="E2E6E8"/>
      </a:lt2>
      <a:accent1>
        <a:srgbClr val="BE9A87"/>
      </a:accent1>
      <a:accent2>
        <a:srgbClr val="BA7F83"/>
      </a:accent2>
      <a:accent3>
        <a:srgbClr val="C594AC"/>
      </a:accent3>
      <a:accent4>
        <a:srgbClr val="BA7FB4"/>
      </a:accent4>
      <a:accent5>
        <a:srgbClr val="B796C6"/>
      </a:accent5>
      <a:accent6>
        <a:srgbClr val="8E7FBA"/>
      </a:accent6>
      <a:hlink>
        <a:srgbClr val="5B879D"/>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1264</TotalTime>
  <Words>409</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Meiryo</vt:lpstr>
      <vt:lpstr>Arial</vt:lpstr>
      <vt:lpstr>Corbel</vt:lpstr>
      <vt:lpstr>ShojiVTI</vt:lpstr>
      <vt:lpstr>Understand  GOLD SENTIMENT Using Sentiment Analysis </vt:lpstr>
      <vt:lpstr>Introduction</vt:lpstr>
      <vt:lpstr>Objectives</vt:lpstr>
      <vt:lpstr>Dataset</vt:lpstr>
      <vt:lpstr>The Process</vt:lpstr>
      <vt:lpstr>Data Collection from Twitter Tweets</vt:lpstr>
      <vt:lpstr>Data Collection from Google News</vt:lpstr>
      <vt:lpstr>Pre-Processing for Tweets and News</vt:lpstr>
      <vt:lpstr>Sentiment Analysis</vt:lpstr>
      <vt:lpstr>Visualisation From Twitter</vt:lpstr>
      <vt:lpstr>Visualisation from Google News</vt:lpstr>
      <vt:lpstr>Machine Learning Modeling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 Using Sentiment Analysis and  Machine Learning </dc:title>
  <dc:creator>dylan loh</dc:creator>
  <cp:lastModifiedBy>dylan loh</cp:lastModifiedBy>
  <cp:revision>1</cp:revision>
  <dcterms:created xsi:type="dcterms:W3CDTF">2022-02-15T15:34:06Z</dcterms:created>
  <dcterms:modified xsi:type="dcterms:W3CDTF">2022-02-19T03:07:13Z</dcterms:modified>
</cp:coreProperties>
</file>