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5" r:id="rId4"/>
    <p:sldId id="256" r:id="rId5"/>
    <p:sldId id="258" r:id="rId6"/>
    <p:sldId id="263" r:id="rId7"/>
    <p:sldId id="257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89585-091A-D64A-98FD-C4B5F27A8BD2}" v="4" dt="2023-02-09T00:59:3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3"/>
    <p:restoredTop sz="94643"/>
  </p:normalViewPr>
  <p:slideViewPr>
    <p:cSldViewPr snapToGrid="0">
      <p:cViewPr varScale="1">
        <p:scale>
          <a:sx n="79" d="100"/>
          <a:sy n="79" d="100"/>
        </p:scale>
        <p:origin x="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Cantu Davidson" userId="71c25ae9df02aa0f" providerId="LiveId" clId="{F4E89585-091A-D64A-98FD-C4B5F27A8BD2}"/>
    <pc:docChg chg="undo custSel addSld modSld addSection delSection">
      <pc:chgData name="Rebecca Cantu Davidson" userId="71c25ae9df02aa0f" providerId="LiveId" clId="{F4E89585-091A-D64A-98FD-C4B5F27A8BD2}" dt="2023-02-09T01:09:29.482" v="212" actId="26606"/>
      <pc:docMkLst>
        <pc:docMk/>
      </pc:docMkLst>
      <pc:sldChg chg="addSp delSp modSp mod setBg setClrOvrMap delDesignElem chgLayout">
        <pc:chgData name="Rebecca Cantu Davidson" userId="71c25ae9df02aa0f" providerId="LiveId" clId="{F4E89585-091A-D64A-98FD-C4B5F27A8BD2}" dt="2023-02-09T00:55:02.256" v="98" actId="14100"/>
        <pc:sldMkLst>
          <pc:docMk/>
          <pc:sldMk cId="1938678311" sldId="262"/>
        </pc:sldMkLst>
        <pc:spChg chg="mod ord">
          <ac:chgData name="Rebecca Cantu Davidson" userId="71c25ae9df02aa0f" providerId="LiveId" clId="{F4E89585-091A-D64A-98FD-C4B5F27A8BD2}" dt="2023-02-09T00:55:02.256" v="98" actId="14100"/>
          <ac:spMkLst>
            <pc:docMk/>
            <pc:sldMk cId="1938678311" sldId="262"/>
            <ac:spMk id="2" creationId="{1EDF2763-4176-F59F-49D4-6E7C0EFDC01A}"/>
          </ac:spMkLst>
        </pc:spChg>
        <pc:spChg chg="add mod ord">
          <ac:chgData name="Rebecca Cantu Davidson" userId="71c25ae9df02aa0f" providerId="LiveId" clId="{F4E89585-091A-D64A-98FD-C4B5F27A8BD2}" dt="2023-02-09T00:54:59.346" v="96" actId="26606"/>
          <ac:spMkLst>
            <pc:docMk/>
            <pc:sldMk cId="1938678311" sldId="262"/>
            <ac:spMk id="3" creationId="{BB904A8D-4C7F-5386-2D94-5F0D3F1635B6}"/>
          </ac:spMkLst>
        </pc:spChg>
        <pc:spChg chg="add del">
          <ac:chgData name="Rebecca Cantu Davidson" userId="71c25ae9df02aa0f" providerId="LiveId" clId="{F4E89585-091A-D64A-98FD-C4B5F27A8BD2}" dt="2023-02-09T00:54:59.349" v="97" actId="26606"/>
          <ac:spMkLst>
            <pc:docMk/>
            <pc:sldMk cId="1938678311" sldId="262"/>
            <ac:spMk id="9" creationId="{71FC7D98-7B8B-402A-90FC-F027482F2142}"/>
          </ac:spMkLst>
        </pc:spChg>
        <pc:spChg chg="add del">
          <ac:chgData name="Rebecca Cantu Davidson" userId="71c25ae9df02aa0f" providerId="LiveId" clId="{F4E89585-091A-D64A-98FD-C4B5F27A8BD2}" dt="2023-02-09T00:54:59.349" v="97" actId="26606"/>
          <ac:spMkLst>
            <pc:docMk/>
            <pc:sldMk cId="1938678311" sldId="262"/>
            <ac:spMk id="11" creationId="{AD7356EA-285B-4E5D-8FEC-104659A4FD2C}"/>
          </ac:spMkLst>
        </pc:spChg>
        <pc:spChg chg="del">
          <ac:chgData name="Rebecca Cantu Davidson" userId="71c25ae9df02aa0f" providerId="LiveId" clId="{F4E89585-091A-D64A-98FD-C4B5F27A8BD2}" dt="2023-02-09T00:53:31.129" v="39" actId="700"/>
          <ac:spMkLst>
            <pc:docMk/>
            <pc:sldMk cId="1938678311" sldId="262"/>
            <ac:spMk id="13" creationId="{1DB7C82F-AB7E-4F0C-B829-FA1B9C415180}"/>
          </ac:spMkLst>
        </pc:spChg>
        <pc:spChg chg="del">
          <ac:chgData name="Rebecca Cantu Davidson" userId="71c25ae9df02aa0f" providerId="LiveId" clId="{F4E89585-091A-D64A-98FD-C4B5F27A8BD2}" dt="2023-02-09T00:53:31.129" v="39" actId="700"/>
          <ac:spMkLst>
            <pc:docMk/>
            <pc:sldMk cId="1938678311" sldId="262"/>
            <ac:spMk id="14" creationId="{F55FFF17-D3D5-4F58-BA56-54EA901CE038}"/>
          </ac:spMkLst>
        </pc:spChg>
        <pc:spChg chg="add del">
          <ac:chgData name="Rebecca Cantu Davidson" userId="71c25ae9df02aa0f" providerId="LiveId" clId="{F4E89585-091A-D64A-98FD-C4B5F27A8BD2}" dt="2023-02-09T00:54:18.118" v="92" actId="26606"/>
          <ac:spMkLst>
            <pc:docMk/>
            <pc:sldMk cId="1938678311" sldId="262"/>
            <ac:spMk id="16" creationId="{81610B62-EEF8-4526-A7B2-4E91F13143C0}"/>
          </ac:spMkLst>
        </pc:spChg>
        <pc:spChg chg="add del">
          <ac:chgData name="Rebecca Cantu Davidson" userId="71c25ae9df02aa0f" providerId="LiveId" clId="{F4E89585-091A-D64A-98FD-C4B5F27A8BD2}" dt="2023-02-09T00:54:18.118" v="92" actId="26606"/>
          <ac:spMkLst>
            <pc:docMk/>
            <pc:sldMk cId="1938678311" sldId="262"/>
            <ac:spMk id="18" creationId="{71FC7D98-7B8B-402A-90FC-F027482F2142}"/>
          </ac:spMkLst>
        </pc:spChg>
        <pc:spChg chg="add del">
          <ac:chgData name="Rebecca Cantu Davidson" userId="71c25ae9df02aa0f" providerId="LiveId" clId="{F4E89585-091A-D64A-98FD-C4B5F27A8BD2}" dt="2023-02-09T00:54:18.118" v="92" actId="26606"/>
          <ac:spMkLst>
            <pc:docMk/>
            <pc:sldMk cId="1938678311" sldId="262"/>
            <ac:spMk id="20" creationId="{AD7356EA-285B-4E5D-8FEC-104659A4FD2C}"/>
          </ac:spMkLst>
        </pc:spChg>
        <pc:spChg chg="add del">
          <ac:chgData name="Rebecca Cantu Davidson" userId="71c25ae9df02aa0f" providerId="LiveId" clId="{F4E89585-091A-D64A-98FD-C4B5F27A8BD2}" dt="2023-02-09T00:54:20.622" v="94" actId="26606"/>
          <ac:spMkLst>
            <pc:docMk/>
            <pc:sldMk cId="1938678311" sldId="262"/>
            <ac:spMk id="22" creationId="{71FC7D98-7B8B-402A-90FC-F027482F2142}"/>
          </ac:spMkLst>
        </pc:spChg>
        <pc:spChg chg="add del">
          <ac:chgData name="Rebecca Cantu Davidson" userId="71c25ae9df02aa0f" providerId="LiveId" clId="{F4E89585-091A-D64A-98FD-C4B5F27A8BD2}" dt="2023-02-09T00:54:20.622" v="94" actId="26606"/>
          <ac:spMkLst>
            <pc:docMk/>
            <pc:sldMk cId="1938678311" sldId="262"/>
            <ac:spMk id="23" creationId="{AD7356EA-285B-4E5D-8FEC-104659A4FD2C}"/>
          </ac:spMkLst>
        </pc:spChg>
        <pc:spChg chg="add del">
          <ac:chgData name="Rebecca Cantu Davidson" userId="71c25ae9df02aa0f" providerId="LiveId" clId="{F4E89585-091A-D64A-98FD-C4B5F27A8BD2}" dt="2023-02-09T00:54:59.346" v="96" actId="26606"/>
          <ac:spMkLst>
            <pc:docMk/>
            <pc:sldMk cId="1938678311" sldId="262"/>
            <ac:spMk id="25" creationId="{9089EED9-F54D-4F20-A2C6-949DE4176959}"/>
          </ac:spMkLst>
        </pc:spChg>
        <pc:spChg chg="add del">
          <ac:chgData name="Rebecca Cantu Davidson" userId="71c25ae9df02aa0f" providerId="LiveId" clId="{F4E89585-091A-D64A-98FD-C4B5F27A8BD2}" dt="2023-02-09T00:54:59.346" v="96" actId="26606"/>
          <ac:spMkLst>
            <pc:docMk/>
            <pc:sldMk cId="1938678311" sldId="262"/>
            <ac:spMk id="26" creationId="{1A85619E-59AB-4E59-8DD1-77D17FCB331C}"/>
          </ac:spMkLst>
        </pc:spChg>
        <pc:spChg chg="add del">
          <ac:chgData name="Rebecca Cantu Davidson" userId="71c25ae9df02aa0f" providerId="LiveId" clId="{F4E89585-091A-D64A-98FD-C4B5F27A8BD2}" dt="2023-02-09T00:54:59.346" v="96" actId="26606"/>
          <ac:spMkLst>
            <pc:docMk/>
            <pc:sldMk cId="1938678311" sldId="262"/>
            <ac:spMk id="27" creationId="{B5AAC39E-8294-44DC-AB9F-2B9F22C397E1}"/>
          </ac:spMkLst>
        </pc:spChg>
        <pc:spChg chg="add del">
          <ac:chgData name="Rebecca Cantu Davidson" userId="71c25ae9df02aa0f" providerId="LiveId" clId="{F4E89585-091A-D64A-98FD-C4B5F27A8BD2}" dt="2023-02-09T00:54:59.346" v="96" actId="26606"/>
          <ac:spMkLst>
            <pc:docMk/>
            <pc:sldMk cId="1938678311" sldId="262"/>
            <ac:spMk id="28" creationId="{11685A1B-C158-49A6-BF8F-0D48688527D1}"/>
          </ac:spMkLst>
        </pc:spChg>
        <pc:spChg chg="add">
          <ac:chgData name="Rebecca Cantu Davidson" userId="71c25ae9df02aa0f" providerId="LiveId" clId="{F4E89585-091A-D64A-98FD-C4B5F27A8BD2}" dt="2023-02-09T00:54:59.349" v="97" actId="26606"/>
          <ac:spMkLst>
            <pc:docMk/>
            <pc:sldMk cId="1938678311" sldId="262"/>
            <ac:spMk id="30" creationId="{71FC7D98-7B8B-402A-90FC-F027482F2142}"/>
          </ac:spMkLst>
        </pc:spChg>
        <pc:spChg chg="add">
          <ac:chgData name="Rebecca Cantu Davidson" userId="71c25ae9df02aa0f" providerId="LiveId" clId="{F4E89585-091A-D64A-98FD-C4B5F27A8BD2}" dt="2023-02-09T00:54:59.349" v="97" actId="26606"/>
          <ac:spMkLst>
            <pc:docMk/>
            <pc:sldMk cId="1938678311" sldId="262"/>
            <ac:spMk id="31" creationId="{AD7356EA-285B-4E5D-8FEC-104659A4FD2C}"/>
          </ac:spMkLst>
        </pc:spChg>
        <pc:picChg chg="mod">
          <ac:chgData name="Rebecca Cantu Davidson" userId="71c25ae9df02aa0f" providerId="LiveId" clId="{F4E89585-091A-D64A-98FD-C4B5F27A8BD2}" dt="2023-02-09T00:54:59.346" v="96" actId="26606"/>
          <ac:picMkLst>
            <pc:docMk/>
            <pc:sldMk cId="1938678311" sldId="262"/>
            <ac:picMk id="4" creationId="{27A4D132-B480-B28A-26CD-6D795523D1E8}"/>
          </ac:picMkLst>
        </pc:picChg>
      </pc:sldChg>
      <pc:sldChg chg="addSp modSp mod">
        <pc:chgData name="Rebecca Cantu Davidson" userId="71c25ae9df02aa0f" providerId="LiveId" clId="{F4E89585-091A-D64A-98FD-C4B5F27A8BD2}" dt="2023-02-09T01:01:08.701" v="175" actId="207"/>
        <pc:sldMkLst>
          <pc:docMk/>
          <pc:sldMk cId="2753475253" sldId="265"/>
        </pc:sldMkLst>
        <pc:spChg chg="mod">
          <ac:chgData name="Rebecca Cantu Davidson" userId="71c25ae9df02aa0f" providerId="LiveId" clId="{F4E89585-091A-D64A-98FD-C4B5F27A8BD2}" dt="2023-02-09T00:59:12.090" v="111" actId="27636"/>
          <ac:spMkLst>
            <pc:docMk/>
            <pc:sldMk cId="2753475253" sldId="265"/>
            <ac:spMk id="6" creationId="{3B4FE557-2DD6-89FF-2CB3-3592AF1DA299}"/>
          </ac:spMkLst>
        </pc:spChg>
        <pc:spChg chg="mod">
          <ac:chgData name="Rebecca Cantu Davidson" userId="71c25ae9df02aa0f" providerId="LiveId" clId="{F4E89585-091A-D64A-98FD-C4B5F27A8BD2}" dt="2023-02-09T00:59:26.927" v="113" actId="255"/>
          <ac:spMkLst>
            <pc:docMk/>
            <pc:sldMk cId="2753475253" sldId="265"/>
            <ac:spMk id="7" creationId="{BC0F46EC-1FF5-D253-A6E4-281199A24E8A}"/>
          </ac:spMkLst>
        </pc:spChg>
        <pc:spChg chg="add mod">
          <ac:chgData name="Rebecca Cantu Davidson" userId="71c25ae9df02aa0f" providerId="LiveId" clId="{F4E89585-091A-D64A-98FD-C4B5F27A8BD2}" dt="2023-02-09T01:01:08.701" v="175" actId="207"/>
          <ac:spMkLst>
            <pc:docMk/>
            <pc:sldMk cId="2753475253" sldId="265"/>
            <ac:spMk id="9" creationId="{4C1DE64F-2037-29AD-59D1-C863B13253EF}"/>
          </ac:spMkLst>
        </pc:spChg>
      </pc:sldChg>
      <pc:sldChg chg="addSp delSp modSp add mod">
        <pc:chgData name="Rebecca Cantu Davidson" userId="71c25ae9df02aa0f" providerId="LiveId" clId="{F4E89585-091A-D64A-98FD-C4B5F27A8BD2}" dt="2023-02-09T00:22:11.739" v="36" actId="14100"/>
        <pc:sldMkLst>
          <pc:docMk/>
          <pc:sldMk cId="2174537924" sldId="266"/>
        </pc:sldMkLst>
        <pc:spChg chg="mod">
          <ac:chgData name="Rebecca Cantu Davidson" userId="71c25ae9df02aa0f" providerId="LiveId" clId="{F4E89585-091A-D64A-98FD-C4B5F27A8BD2}" dt="2023-02-09T00:19:24.278" v="19" actId="14100"/>
          <ac:spMkLst>
            <pc:docMk/>
            <pc:sldMk cId="2174537924" sldId="266"/>
            <ac:spMk id="2" creationId="{8466B09C-1692-D0F8-9006-1707C55A38D8}"/>
          </ac:spMkLst>
        </pc:spChg>
        <pc:spChg chg="add del mod">
          <ac:chgData name="Rebecca Cantu Davidson" userId="71c25ae9df02aa0f" providerId="LiveId" clId="{F4E89585-091A-D64A-98FD-C4B5F27A8BD2}" dt="2023-02-09T00:19:31.789" v="21" actId="931"/>
          <ac:spMkLst>
            <pc:docMk/>
            <pc:sldMk cId="2174537924" sldId="266"/>
            <ac:spMk id="4" creationId="{BDEC46FC-2274-D44C-0289-F809B5C841C8}"/>
          </ac:spMkLst>
        </pc:spChg>
        <pc:spChg chg="add del mod">
          <ac:chgData name="Rebecca Cantu Davidson" userId="71c25ae9df02aa0f" providerId="LiveId" clId="{F4E89585-091A-D64A-98FD-C4B5F27A8BD2}" dt="2023-02-09T00:20:19.026" v="26" actId="931"/>
          <ac:spMkLst>
            <pc:docMk/>
            <pc:sldMk cId="2174537924" sldId="266"/>
            <ac:spMk id="9" creationId="{E2A48DE4-D27C-03FE-D0EE-DA42E73587E8}"/>
          </ac:spMkLst>
        </pc:spChg>
        <pc:spChg chg="add del mod">
          <ac:chgData name="Rebecca Cantu Davidson" userId="71c25ae9df02aa0f" providerId="LiveId" clId="{F4E89585-091A-D64A-98FD-C4B5F27A8BD2}" dt="2023-02-09T00:22:04.924" v="32" actId="931"/>
          <ac:spMkLst>
            <pc:docMk/>
            <pc:sldMk cId="2174537924" sldId="266"/>
            <ac:spMk id="16" creationId="{ED5A0C87-0879-1885-9EA1-8B9B59056461}"/>
          </ac:spMkLst>
        </pc:spChg>
        <pc:picChg chg="del">
          <ac:chgData name="Rebecca Cantu Davidson" userId="71c25ae9df02aa0f" providerId="LiveId" clId="{F4E89585-091A-D64A-98FD-C4B5F27A8BD2}" dt="2023-02-09T00:19:26.359" v="20" actId="478"/>
          <ac:picMkLst>
            <pc:docMk/>
            <pc:sldMk cId="2174537924" sldId="266"/>
            <ac:picMk id="6" creationId="{5BD77D5F-C504-4D02-C772-209D82D7DF69}"/>
          </ac:picMkLst>
        </pc:picChg>
        <pc:picChg chg="add del mod">
          <ac:chgData name="Rebecca Cantu Davidson" userId="71c25ae9df02aa0f" providerId="LiveId" clId="{F4E89585-091A-D64A-98FD-C4B5F27A8BD2}" dt="2023-02-09T00:19:37.807" v="25" actId="478"/>
          <ac:picMkLst>
            <pc:docMk/>
            <pc:sldMk cId="2174537924" sldId="266"/>
            <ac:picMk id="7" creationId="{F853BB1C-D272-0DE2-22D4-464DE11F8E08}"/>
          </ac:picMkLst>
        </pc:picChg>
        <pc:picChg chg="add del mod">
          <ac:chgData name="Rebecca Cantu Davidson" userId="71c25ae9df02aa0f" providerId="LiveId" clId="{F4E89585-091A-D64A-98FD-C4B5F27A8BD2}" dt="2023-02-09T00:22:01.971" v="31" actId="478"/>
          <ac:picMkLst>
            <pc:docMk/>
            <pc:sldMk cId="2174537924" sldId="266"/>
            <ac:picMk id="12" creationId="{20DB2151-3D4F-A862-2E2E-EA9D7958FA27}"/>
          </ac:picMkLst>
        </pc:picChg>
        <pc:picChg chg="add mod">
          <ac:chgData name="Rebecca Cantu Davidson" userId="71c25ae9df02aa0f" providerId="LiveId" clId="{F4E89585-091A-D64A-98FD-C4B5F27A8BD2}" dt="2023-02-09T00:22:11.739" v="36" actId="14100"/>
          <ac:picMkLst>
            <pc:docMk/>
            <pc:sldMk cId="2174537924" sldId="266"/>
            <ac:picMk id="20" creationId="{0E53FD35-5027-30DC-ACB5-608E67875111}"/>
          </ac:picMkLst>
        </pc:picChg>
      </pc:sldChg>
      <pc:sldChg chg="addSp delSp modSp new mod setBg modClrScheme chgLayout">
        <pc:chgData name="Rebecca Cantu Davidson" userId="71c25ae9df02aa0f" providerId="LiveId" clId="{F4E89585-091A-D64A-98FD-C4B5F27A8BD2}" dt="2023-02-09T01:09:29.482" v="212" actId="26606"/>
        <pc:sldMkLst>
          <pc:docMk/>
          <pc:sldMk cId="2314146775" sldId="267"/>
        </pc:sldMkLst>
        <pc:spChg chg="mod ord">
          <ac:chgData name="Rebecca Cantu Davidson" userId="71c25ae9df02aa0f" providerId="LiveId" clId="{F4E89585-091A-D64A-98FD-C4B5F27A8BD2}" dt="2023-02-09T01:09:29.482" v="212" actId="26606"/>
          <ac:spMkLst>
            <pc:docMk/>
            <pc:sldMk cId="2314146775" sldId="267"/>
            <ac:spMk id="2" creationId="{925069B7-C32B-FEF1-6C19-9B62558865B7}"/>
          </ac:spMkLst>
        </pc:spChg>
        <pc:spChg chg="del">
          <ac:chgData name="Rebecca Cantu Davidson" userId="71c25ae9df02aa0f" providerId="LiveId" clId="{F4E89585-091A-D64A-98FD-C4B5F27A8BD2}" dt="2023-02-09T01:09:05.463" v="207" actId="700"/>
          <ac:spMkLst>
            <pc:docMk/>
            <pc:sldMk cId="2314146775" sldId="267"/>
            <ac:spMk id="3" creationId="{5B368BBA-E0CB-6775-AAFD-AC48F99C0D6F}"/>
          </ac:spMkLst>
        </pc:spChg>
        <pc:spChg chg="mod ord">
          <ac:chgData name="Rebecca Cantu Davidson" userId="71c25ae9df02aa0f" providerId="LiveId" clId="{F4E89585-091A-D64A-98FD-C4B5F27A8BD2}" dt="2023-02-09T01:09:29.482" v="212" actId="26606"/>
          <ac:spMkLst>
            <pc:docMk/>
            <pc:sldMk cId="2314146775" sldId="267"/>
            <ac:spMk id="4" creationId="{DAFB53F2-26D0-C9CF-D57E-F88A49446EE6}"/>
          </ac:spMkLst>
        </pc:spChg>
        <pc:spChg chg="add del">
          <ac:chgData name="Rebecca Cantu Davidson" userId="71c25ae9df02aa0f" providerId="LiveId" clId="{F4E89585-091A-D64A-98FD-C4B5F27A8BD2}" dt="2023-02-09T01:09:15.842" v="209" actId="26606"/>
          <ac:spMkLst>
            <pc:docMk/>
            <pc:sldMk cId="2314146775" sldId="267"/>
            <ac:spMk id="10" creationId="{E91DC736-0EF8-4F87-9146-EBF1D2EE4D3D}"/>
          </ac:spMkLst>
        </pc:spChg>
        <pc:spChg chg="add del">
          <ac:chgData name="Rebecca Cantu Davidson" userId="71c25ae9df02aa0f" providerId="LiveId" clId="{F4E89585-091A-D64A-98FD-C4B5F27A8BD2}" dt="2023-02-09T01:09:15.842" v="209" actId="26606"/>
          <ac:spMkLst>
            <pc:docMk/>
            <pc:sldMk cId="2314146775" sldId="267"/>
            <ac:spMk id="12" creationId="{097CD68E-23E3-4007-8847-CD0944C4F7BE}"/>
          </ac:spMkLst>
        </pc:spChg>
        <pc:spChg chg="add del">
          <ac:chgData name="Rebecca Cantu Davidson" userId="71c25ae9df02aa0f" providerId="LiveId" clId="{F4E89585-091A-D64A-98FD-C4B5F27A8BD2}" dt="2023-02-09T01:09:15.842" v="209" actId="26606"/>
          <ac:spMkLst>
            <pc:docMk/>
            <pc:sldMk cId="2314146775" sldId="267"/>
            <ac:spMk id="14" creationId="{AF2F604E-43BE-4DC3-B983-E071523364F8}"/>
          </ac:spMkLst>
        </pc:spChg>
        <pc:spChg chg="add del">
          <ac:chgData name="Rebecca Cantu Davidson" userId="71c25ae9df02aa0f" providerId="LiveId" clId="{F4E89585-091A-D64A-98FD-C4B5F27A8BD2}" dt="2023-02-09T01:09:15.842" v="209" actId="26606"/>
          <ac:spMkLst>
            <pc:docMk/>
            <pc:sldMk cId="2314146775" sldId="267"/>
            <ac:spMk id="16" creationId="{08C9B587-E65E-4B52-B37C-ABEBB6E87928}"/>
          </ac:spMkLst>
        </pc:spChg>
        <pc:spChg chg="add del">
          <ac:chgData name="Rebecca Cantu Davidson" userId="71c25ae9df02aa0f" providerId="LiveId" clId="{F4E89585-091A-D64A-98FD-C4B5F27A8BD2}" dt="2023-02-09T01:09:29.449" v="211" actId="26606"/>
          <ac:spMkLst>
            <pc:docMk/>
            <pc:sldMk cId="2314146775" sldId="267"/>
            <ac:spMk id="18" creationId="{E91DC736-0EF8-4F87-9146-EBF1D2EE4D3D}"/>
          </ac:spMkLst>
        </pc:spChg>
        <pc:spChg chg="add del">
          <ac:chgData name="Rebecca Cantu Davidson" userId="71c25ae9df02aa0f" providerId="LiveId" clId="{F4E89585-091A-D64A-98FD-C4B5F27A8BD2}" dt="2023-02-09T01:09:29.449" v="211" actId="26606"/>
          <ac:spMkLst>
            <pc:docMk/>
            <pc:sldMk cId="2314146775" sldId="267"/>
            <ac:spMk id="20" creationId="{097CD68E-23E3-4007-8847-CD0944C4F7BE}"/>
          </ac:spMkLst>
        </pc:spChg>
        <pc:spChg chg="add del">
          <ac:chgData name="Rebecca Cantu Davidson" userId="71c25ae9df02aa0f" providerId="LiveId" clId="{F4E89585-091A-D64A-98FD-C4B5F27A8BD2}" dt="2023-02-09T01:09:29.449" v="211" actId="26606"/>
          <ac:spMkLst>
            <pc:docMk/>
            <pc:sldMk cId="2314146775" sldId="267"/>
            <ac:spMk id="21" creationId="{AF2F604E-43BE-4DC3-B983-E071523364F8}"/>
          </ac:spMkLst>
        </pc:spChg>
        <pc:spChg chg="add del">
          <ac:chgData name="Rebecca Cantu Davidson" userId="71c25ae9df02aa0f" providerId="LiveId" clId="{F4E89585-091A-D64A-98FD-C4B5F27A8BD2}" dt="2023-02-09T01:09:29.449" v="211" actId="26606"/>
          <ac:spMkLst>
            <pc:docMk/>
            <pc:sldMk cId="2314146775" sldId="267"/>
            <ac:spMk id="22" creationId="{08C9B587-E65E-4B52-B37C-ABEBB6E87928}"/>
          </ac:spMkLst>
        </pc:spChg>
        <pc:spChg chg="add">
          <ac:chgData name="Rebecca Cantu Davidson" userId="71c25ae9df02aa0f" providerId="LiveId" clId="{F4E89585-091A-D64A-98FD-C4B5F27A8BD2}" dt="2023-02-09T01:09:29.482" v="212" actId="26606"/>
          <ac:spMkLst>
            <pc:docMk/>
            <pc:sldMk cId="2314146775" sldId="267"/>
            <ac:spMk id="24" creationId="{E91DC736-0EF8-4F87-9146-EBF1D2EE4D3D}"/>
          </ac:spMkLst>
        </pc:spChg>
        <pc:spChg chg="add">
          <ac:chgData name="Rebecca Cantu Davidson" userId="71c25ae9df02aa0f" providerId="LiveId" clId="{F4E89585-091A-D64A-98FD-C4B5F27A8BD2}" dt="2023-02-09T01:09:29.482" v="212" actId="26606"/>
          <ac:spMkLst>
            <pc:docMk/>
            <pc:sldMk cId="2314146775" sldId="267"/>
            <ac:spMk id="26" creationId="{097CD68E-23E3-4007-8847-CD0944C4F7BE}"/>
          </ac:spMkLst>
        </pc:spChg>
        <pc:spChg chg="add">
          <ac:chgData name="Rebecca Cantu Davidson" userId="71c25ae9df02aa0f" providerId="LiveId" clId="{F4E89585-091A-D64A-98FD-C4B5F27A8BD2}" dt="2023-02-09T01:09:29.482" v="212" actId="26606"/>
          <ac:spMkLst>
            <pc:docMk/>
            <pc:sldMk cId="2314146775" sldId="267"/>
            <ac:spMk id="27" creationId="{AF2F604E-43BE-4DC3-B983-E071523364F8}"/>
          </ac:spMkLst>
        </pc:spChg>
        <pc:spChg chg="add">
          <ac:chgData name="Rebecca Cantu Davidson" userId="71c25ae9df02aa0f" providerId="LiveId" clId="{F4E89585-091A-D64A-98FD-C4B5F27A8BD2}" dt="2023-02-09T01:09:29.482" v="212" actId="26606"/>
          <ac:spMkLst>
            <pc:docMk/>
            <pc:sldMk cId="2314146775" sldId="267"/>
            <ac:spMk id="28" creationId="{08C9B587-E65E-4B52-B37C-ABEBB6E87928}"/>
          </ac:spMkLst>
        </pc:spChg>
        <pc:picChg chg="add del">
          <ac:chgData name="Rebecca Cantu Davidson" userId="71c25ae9df02aa0f" providerId="LiveId" clId="{F4E89585-091A-D64A-98FD-C4B5F27A8BD2}" dt="2023-02-09T01:09:15.842" v="209" actId="26606"/>
          <ac:picMkLst>
            <pc:docMk/>
            <pc:sldMk cId="2314146775" sldId="267"/>
            <ac:picMk id="6" creationId="{0041F1F4-78B6-E16E-9185-2735D4FA3AEC}"/>
          </ac:picMkLst>
        </pc:picChg>
        <pc:picChg chg="add del">
          <ac:chgData name="Rebecca Cantu Davidson" userId="71c25ae9df02aa0f" providerId="LiveId" clId="{F4E89585-091A-D64A-98FD-C4B5F27A8BD2}" dt="2023-02-09T01:09:29.449" v="211" actId="26606"/>
          <ac:picMkLst>
            <pc:docMk/>
            <pc:sldMk cId="2314146775" sldId="267"/>
            <ac:picMk id="19" creationId="{AFB9273B-9EB3-77E0-AABF-B24C3C28FF13}"/>
          </ac:picMkLst>
        </pc:picChg>
        <pc:picChg chg="add">
          <ac:chgData name="Rebecca Cantu Davidson" userId="71c25ae9df02aa0f" providerId="LiveId" clId="{F4E89585-091A-D64A-98FD-C4B5F27A8BD2}" dt="2023-02-09T01:09:29.482" v="212" actId="26606"/>
          <ac:picMkLst>
            <pc:docMk/>
            <pc:sldMk cId="2314146775" sldId="267"/>
            <ac:picMk id="25" creationId="{0041F1F4-78B6-E16E-9185-2735D4FA3A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FAFE-3EDB-91FA-E69E-33FC3E9B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88365-6A14-FF7F-3C15-BC974410A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D3A1-DE8E-6F9D-4239-6721392E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23C6-8968-9A5E-9F60-EBAB9233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DBA7-F0B4-2B27-5512-F38838F3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B04F-7AFD-5D6A-6F0C-4A079B79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53A8-82BD-FB48-17B4-6E9651A86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A424-01BA-95C6-9B37-AD0A1FF1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CF8C-BF47-791D-8A4B-F6DBF52F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046D-E898-7753-B37D-68F5FD8F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CF04D-0D9B-B5B2-6023-CD203A1D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10C12-219E-4AED-8490-116EFA9D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75D-1163-7BAB-DCCB-8F54580D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97C0-11E3-A9B4-D566-7805C9A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082-DF62-550A-7C54-29B43CCE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BDA2-61CA-6A4D-AA09-470BEE0B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5AE6-35AE-6C36-BC29-A431476D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3263-6EF5-43C3-CC73-112A9CC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F9ED-D16B-2E71-3E51-34F0DD44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1ADB-5F4B-E653-6619-8153E9FE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8A91-6B93-E0E9-FEC3-37030E19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4D59-0AF6-B722-21CB-B7CD5D00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4371-CA06-8F3D-1C49-3A5CB28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34D7-9E71-7E23-07FC-B42EBE27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F97B-3190-4B2A-2B07-8D9F92DD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2477-89E9-EF1C-3313-9E44B6F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85B6-FDA2-4E67-3189-88CB29A7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03EDF-F0DA-64AD-F06C-D9104946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D4E8-D88A-EBDF-9E2E-D8996EB4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8DE-81D9-8675-432E-85791319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CAE03-8DD8-4253-2FD4-6999694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B008-2FAA-01F7-BF56-2AD31FA6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AE8-A3B8-C65D-29E3-BCD8F7451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2B5E0-13EB-AD58-73D5-3F71D9DD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BA9C4-54AE-3EAD-24B6-5E566AC7D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07CF1-EED8-3491-9070-EC0E4D35A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AF752-1387-CD71-B6EC-7B58742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6567E-58E3-A3AC-EF13-F96595DF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41A52-ED13-189B-5101-0D5BC40E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8A9-5BE4-9BCA-2A77-B61A52B1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A8ADD-D41C-78C7-63BA-D6469E66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902B8-2CE6-0137-B175-E4D1BEC8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384E-E264-B483-DB9E-4AB2F90E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37CB6-1502-F59E-5010-61F29583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E17A-2098-932C-14E6-91DEE021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93EA-DB91-295C-95F9-82082DAF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72BA-A6F0-429A-4B12-92D8E96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11F6-6E17-4866-7FCB-E7AD62D0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1037-A9FA-D22D-5A2B-66169213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3EFB5-2F2E-80FC-6FD5-4AD4B483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E1987-F41D-0B11-EF5F-5E9E2EF5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3DFF9-F102-CA43-BA56-438AF63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0B78-4D30-F032-D10F-E2EDD11B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3B75-C722-C75B-EE91-5FADF6D49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77CF-7789-1116-C3CE-8979F40B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78B50-1110-9AE9-9E5C-B18D44F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C771-6331-62CD-00E0-5641FFE9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1DEB-2CCF-A0BE-BB28-DA55CB0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B74C9-1F55-C761-526E-23F63880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7B7E-0716-35DE-EFC1-6F4FBA57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47DE-57D7-8CBF-DB39-5B2FF9630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FCD9-E278-E147-B148-ACFEFF1C2688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2FE5-F88B-C0D9-51A6-2EB8AFC74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2EA1-0082-1815-0A7F-C7FBF87C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6B35-DA9D-9141-82BD-4B55630CD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2763-4176-F59F-49D4-6E7C0EFD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27889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600" dirty="0"/>
              <a:t>Commodities in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04A8D-4C7F-5386-2D94-5F0D3F163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4571999"/>
            <a:ext cx="3494342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Rebecca Davidson</a:t>
            </a:r>
          </a:p>
          <a:p>
            <a:pPr algn="l"/>
            <a:r>
              <a:rPr lang="en-US"/>
              <a:t>Chibuzor Ejiaga</a:t>
            </a:r>
          </a:p>
          <a:p>
            <a:pPr algn="l"/>
            <a:r>
              <a:rPr lang="en-US"/>
              <a:t>Dylan McGullam</a:t>
            </a:r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4D132-B480-B28A-26CD-6D795523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35" y="1767352"/>
            <a:ext cx="5934456" cy="33232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867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5" descr="Sticky notes with question marks">
            <a:extLst>
              <a:ext uri="{FF2B5EF4-FFF2-40B4-BE49-F238E27FC236}">
                <a16:creationId xmlns:a16="http://schemas.microsoft.com/office/drawing/2014/main" id="{0041F1F4-78B6-E16E-9185-2735D4FA3A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069B7-C32B-FEF1-6C19-9B625588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B53F2-26D0-C9CF-D57E-F88A4944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14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C112-49E3-6E4C-0384-722C1D9E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Commodities in Action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73C3-7D2F-B8E8-670A-C0FE7EC5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What affects commodity prices?  </a:t>
            </a:r>
          </a:p>
          <a:p>
            <a:r>
              <a:rPr lang="en-US" sz="2200"/>
              <a:t>How volatile can commodity prices be?</a:t>
            </a:r>
          </a:p>
          <a:p>
            <a:r>
              <a:rPr lang="en-US" sz="2200"/>
              <a:t>How susceptible are commodity prices to local or global events?</a:t>
            </a:r>
          </a:p>
          <a:p>
            <a:pPr lvl="1"/>
            <a:r>
              <a:rPr lang="en-US" sz="2200"/>
              <a:t>What effect does war on commodity prices?</a:t>
            </a:r>
          </a:p>
          <a:p>
            <a:pPr lvl="2"/>
            <a:r>
              <a:rPr lang="en-US" sz="2200"/>
              <a:t>Invasion of Iraq (March 2003 – December 2011)</a:t>
            </a:r>
          </a:p>
          <a:p>
            <a:pPr lvl="1"/>
            <a:r>
              <a:rPr lang="en-US" sz="2200"/>
              <a:t>What effect does an economic crisis have an commodity prices?</a:t>
            </a:r>
          </a:p>
          <a:p>
            <a:pPr lvl="2"/>
            <a:r>
              <a:rPr lang="en-US" sz="2200"/>
              <a:t>2008 Recession (December 2007 – June 2009)</a:t>
            </a:r>
          </a:p>
          <a:p>
            <a:pPr lvl="1"/>
            <a:r>
              <a:rPr lang="en-US" sz="2200"/>
              <a:t>What effect does a health crisis have on commodity prices?</a:t>
            </a:r>
          </a:p>
          <a:p>
            <a:pPr lvl="2"/>
            <a:r>
              <a:rPr lang="en-US" sz="2200"/>
              <a:t>COVID-19 (January 2020 – August 2021)</a:t>
            </a:r>
          </a:p>
        </p:txBody>
      </p:sp>
    </p:spTree>
    <p:extLst>
      <p:ext uri="{BB962C8B-B14F-4D97-AF65-F5344CB8AC3E}">
        <p14:creationId xmlns:p14="http://schemas.microsoft.com/office/powerpoint/2010/main" val="4403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C112-49E3-6E4C-0384-722C1D9E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Commodities 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FE557-2DD6-89FF-2CB3-3592AF1DA299}"/>
              </a:ext>
            </a:extLst>
          </p:cNvPr>
          <p:cNvSpPr txBox="1">
            <a:spLocks/>
          </p:cNvSpPr>
          <p:nvPr/>
        </p:nvSpPr>
        <p:spPr>
          <a:xfrm>
            <a:off x="774405" y="2011680"/>
            <a:ext cx="5181600" cy="4659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Energy</a:t>
            </a:r>
          </a:p>
          <a:p>
            <a:pPr lvl="1"/>
            <a:r>
              <a:rPr lang="en-US" dirty="0"/>
              <a:t>Natural Gas</a:t>
            </a:r>
          </a:p>
          <a:p>
            <a:pPr lvl="1"/>
            <a:r>
              <a:rPr lang="en-US" dirty="0"/>
              <a:t>WTI Crude</a:t>
            </a:r>
          </a:p>
          <a:p>
            <a:pPr lvl="1"/>
            <a:r>
              <a:rPr lang="en-US" dirty="0"/>
              <a:t>Brent Crude</a:t>
            </a:r>
          </a:p>
          <a:p>
            <a:pPr lvl="1"/>
            <a:r>
              <a:rPr lang="en-US" dirty="0"/>
              <a:t>ULS Diesel*</a:t>
            </a:r>
          </a:p>
          <a:p>
            <a:pPr lvl="1"/>
            <a:r>
              <a:rPr lang="en-US" dirty="0"/>
              <a:t>Low Sulphur Gas Oil</a:t>
            </a:r>
          </a:p>
          <a:p>
            <a:pPr lvl="1"/>
            <a:r>
              <a:rPr lang="en-US" dirty="0"/>
              <a:t>Gasoline*</a:t>
            </a:r>
          </a:p>
          <a:p>
            <a:r>
              <a:rPr lang="en-US" dirty="0"/>
              <a:t>Metals</a:t>
            </a:r>
          </a:p>
          <a:p>
            <a:pPr lvl="1"/>
            <a:r>
              <a:rPr lang="en-US" dirty="0"/>
              <a:t>Copper</a:t>
            </a:r>
          </a:p>
          <a:p>
            <a:pPr lvl="1"/>
            <a:r>
              <a:rPr lang="en-US" dirty="0"/>
              <a:t>Aluminum</a:t>
            </a:r>
          </a:p>
          <a:p>
            <a:pPr lvl="1"/>
            <a:r>
              <a:rPr lang="en-US" dirty="0"/>
              <a:t>Zinc</a:t>
            </a:r>
          </a:p>
          <a:p>
            <a:pPr lvl="1"/>
            <a:r>
              <a:rPr lang="en-US" dirty="0"/>
              <a:t>Nickel</a:t>
            </a:r>
          </a:p>
          <a:p>
            <a:pPr lvl="1"/>
            <a:r>
              <a:rPr lang="en-US" dirty="0"/>
              <a:t>Gold</a:t>
            </a:r>
          </a:p>
          <a:p>
            <a:pPr lvl="1"/>
            <a:r>
              <a:rPr lang="en-US" dirty="0"/>
              <a:t>Silver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C0F46EC-1FF5-D253-A6E4-281199A24E8A}"/>
              </a:ext>
            </a:extLst>
          </p:cNvPr>
          <p:cNvSpPr txBox="1">
            <a:spLocks/>
          </p:cNvSpPr>
          <p:nvPr/>
        </p:nvSpPr>
        <p:spPr>
          <a:xfrm>
            <a:off x="6141932" y="2011679"/>
            <a:ext cx="5181600" cy="465978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Agriculture</a:t>
            </a:r>
          </a:p>
          <a:p>
            <a:pPr lvl="1"/>
            <a:r>
              <a:rPr lang="en-US" dirty="0"/>
              <a:t>Corn*</a:t>
            </a:r>
          </a:p>
          <a:p>
            <a:pPr lvl="1"/>
            <a:r>
              <a:rPr lang="en-US" dirty="0"/>
              <a:t>Soybeans*</a:t>
            </a:r>
          </a:p>
          <a:p>
            <a:pPr lvl="1"/>
            <a:r>
              <a:rPr lang="en-US" dirty="0"/>
              <a:t>Wheat*</a:t>
            </a:r>
          </a:p>
          <a:p>
            <a:pPr lvl="1"/>
            <a:r>
              <a:rPr lang="en-US" dirty="0"/>
              <a:t>Soybean Oil</a:t>
            </a:r>
          </a:p>
          <a:p>
            <a:pPr lvl="1"/>
            <a:r>
              <a:rPr lang="en-US" dirty="0"/>
              <a:t>Soybean Meal</a:t>
            </a:r>
          </a:p>
          <a:p>
            <a:pPr lvl="1"/>
            <a:r>
              <a:rPr lang="en-US" dirty="0"/>
              <a:t>HRW Wheat</a:t>
            </a:r>
          </a:p>
          <a:p>
            <a:pPr lvl="1"/>
            <a:r>
              <a:rPr lang="en-US" dirty="0"/>
              <a:t>Live Cattle</a:t>
            </a:r>
          </a:p>
          <a:p>
            <a:pPr lvl="1"/>
            <a:r>
              <a:rPr lang="en-US" dirty="0"/>
              <a:t>Lean Hogs</a:t>
            </a:r>
          </a:p>
          <a:p>
            <a:r>
              <a:rPr lang="en-US" dirty="0"/>
              <a:t>Softs</a:t>
            </a:r>
          </a:p>
          <a:p>
            <a:pPr lvl="1"/>
            <a:r>
              <a:rPr lang="en-US" dirty="0"/>
              <a:t>Sugar</a:t>
            </a:r>
          </a:p>
          <a:p>
            <a:pPr lvl="1"/>
            <a:r>
              <a:rPr lang="en-US" dirty="0"/>
              <a:t>Coffee*</a:t>
            </a:r>
          </a:p>
          <a:p>
            <a:pPr lvl="1"/>
            <a:r>
              <a:rPr lang="en-US" dirty="0"/>
              <a:t>Cotton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DE64F-2037-29AD-59D1-C863B13253EF}"/>
              </a:ext>
            </a:extLst>
          </p:cNvPr>
          <p:cNvSpPr txBox="1"/>
          <p:nvPr/>
        </p:nvSpPr>
        <p:spPr>
          <a:xfrm>
            <a:off x="8472668" y="6396335"/>
            <a:ext cx="3036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*price values skewed by factor of 100</a:t>
            </a:r>
          </a:p>
        </p:txBody>
      </p:sp>
    </p:spTree>
    <p:extLst>
      <p:ext uri="{BB962C8B-B14F-4D97-AF65-F5344CB8AC3E}">
        <p14:creationId xmlns:p14="http://schemas.microsoft.com/office/powerpoint/2010/main" val="275347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0" name="Freeform: Shape 6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Commodities from 2000-2022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Content Placeholder 44" descr="Chart, bar chart, histogram&#10;&#10;Description automatically generated">
            <a:extLst>
              <a:ext uri="{FF2B5EF4-FFF2-40B4-BE49-F238E27FC236}">
                <a16:creationId xmlns:a16="http://schemas.microsoft.com/office/drawing/2014/main" id="{31DD4B02-5E87-E4C0-5E12-09C23D5A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30723"/>
            <a:ext cx="6408836" cy="38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Energy Commodities during the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Invasion of Iraq (2003-2011)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AF051F8-1208-112A-6531-D11990C7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789839"/>
            <a:ext cx="6408836" cy="51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73729-A629-6CE2-E153-651800B1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Metal Commodities during The Great Recession (2007-2009)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C13694C-B04F-24C6-9981-EA1B48DD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22" y="544938"/>
            <a:ext cx="7168229" cy="55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2E851-AFC7-AEDB-50D2-5C0E3E28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 Commodities during the Invasion of Iraq (2003-2011)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15" descr="Chart, histogram&#10;&#10;Description automatically generated">
            <a:extLst>
              <a:ext uri="{FF2B5EF4-FFF2-40B4-BE49-F238E27FC236}">
                <a16:creationId xmlns:a16="http://schemas.microsoft.com/office/drawing/2014/main" id="{FC753D50-94A5-8C93-6973-6C03BC20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950061"/>
            <a:ext cx="6408836" cy="4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B09C-1692-D0F8-9006-1707C55A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Agriculture Commodities During COVID-19 Pandemic (January 2020-August 2021)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5BD77D5F-C504-4D02-C772-209D82D7DF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08" r="2508"/>
          <a:stretch>
            <a:fillRect/>
          </a:stretch>
        </p:blipFill>
        <p:spPr>
          <a:xfrm>
            <a:off x="5414356" y="823145"/>
            <a:ext cx="6408836" cy="50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B09C-1692-D0F8-9006-1707C55A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34245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Commodities During COVID-19 Pandemic (January November 2022)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Placeholder 19" descr="Chart, histogram&#10;&#10;Description automatically generated">
            <a:extLst>
              <a:ext uri="{FF2B5EF4-FFF2-40B4-BE49-F238E27FC236}">
                <a16:creationId xmlns:a16="http://schemas.microsoft.com/office/drawing/2014/main" id="{0E53FD35-5027-30DC-ACB5-608E678751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9" b="649"/>
          <a:stretch>
            <a:fillRect/>
          </a:stretch>
        </p:blipFill>
        <p:spPr>
          <a:xfrm>
            <a:off x="4979322" y="516835"/>
            <a:ext cx="6972044" cy="5505189"/>
          </a:xfrm>
        </p:spPr>
      </p:pic>
    </p:spTree>
    <p:extLst>
      <p:ext uri="{BB962C8B-B14F-4D97-AF65-F5344CB8AC3E}">
        <p14:creationId xmlns:p14="http://schemas.microsoft.com/office/powerpoint/2010/main" val="21745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206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Commodities in Action</vt:lpstr>
      <vt:lpstr>Commodities in Action</vt:lpstr>
      <vt:lpstr>Commodities List</vt:lpstr>
      <vt:lpstr>All Commodities from 2000-2022</vt:lpstr>
      <vt:lpstr>Energy Commodities during the  Invasion of Iraq (2003-2011)</vt:lpstr>
      <vt:lpstr>Metal Commodities during The Great Recession (2007-2009)</vt:lpstr>
      <vt:lpstr>Soft Commodities during the Invasion of Iraq (2003-2011)</vt:lpstr>
      <vt:lpstr>Agriculture Commodities During COVID-19 Pandemic (January 2020-August 2021)</vt:lpstr>
      <vt:lpstr>All Commodities During COVID-19 Pandemic (January November 2022)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Commodities from 2000-2022</dc:title>
  <dc:creator>Rebecca Cantu Davidson</dc:creator>
  <cp:lastModifiedBy>Rebecca Cantu Davidson</cp:lastModifiedBy>
  <cp:revision>4</cp:revision>
  <dcterms:created xsi:type="dcterms:W3CDTF">2023-02-08T02:57:40Z</dcterms:created>
  <dcterms:modified xsi:type="dcterms:W3CDTF">2023-02-09T01:09:39Z</dcterms:modified>
</cp:coreProperties>
</file>