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FAFE-3EDB-91FA-E69E-33FC3E9B6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88365-6A14-FF7F-3C15-BC974410A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8D3A1-DE8E-6F9D-4239-6721392E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C23C6-8968-9A5E-9F60-EBAB9233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3DBA7-F0B4-2B27-5512-F38838F3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7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B04F-7AFD-5D6A-6F0C-4A079B79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E53A8-82BD-FB48-17B4-6E9651A86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DA424-01BA-95C6-9B37-AD0A1FF1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BCF8C-BF47-791D-8A4B-F6DBF52F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046D-E898-7753-B37D-68F5FD8F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5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CF04D-0D9B-B5B2-6023-CD203A1D8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10C12-219E-4AED-8490-116EFA9DE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8E75D-1163-7BAB-DCCB-8F54580D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797C0-11E3-A9B4-D566-7805C9AB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52082-DF62-550A-7C54-29B43CCE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BDA2-61CA-6A4D-AA09-470BEE0B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D5AE6-35AE-6C36-BC29-A431476D9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3263-6EF5-43C3-CC73-112A9CC6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F9ED-D16B-2E71-3E51-34F0DD44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41ADB-5F4B-E653-6619-8153E9FE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0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8A91-6B93-E0E9-FEC3-37030E19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B4D59-0AF6-B722-21CB-B7CD5D00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4371-CA06-8F3D-1C49-3A5CB282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934D7-9E71-7E23-07FC-B42EBE27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9F97B-3190-4B2A-2B07-8D9F92DD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7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2477-89E9-EF1C-3313-9E44B6FD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785B6-FDA2-4E67-3189-88CB29A70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03EDF-F0DA-64AD-F06C-D9104946A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5D4E8-D88A-EBDF-9E2E-D8996EB4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8DE-81D9-8675-432E-85791319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CAE03-8DD8-4253-2FD4-69996945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B008-2FAA-01F7-BF56-2AD31FA6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0DAE8-A3B8-C65D-29E3-BCD8F7451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2B5E0-13EB-AD58-73D5-3F71D9DDB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BA9C4-54AE-3EAD-24B6-5E566AC7D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07CF1-EED8-3491-9070-EC0E4D35A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AF752-1387-CD71-B6EC-7B587423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6567E-58E3-A3AC-EF13-F96595DF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41A52-ED13-189B-5101-0D5BC40E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2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28A9-5BE4-9BCA-2A77-B61A52B1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5A8ADD-D41C-78C7-63BA-D6469E66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902B8-2CE6-0137-B175-E4D1BEC8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9384E-E264-B483-DB9E-4AB2F90E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7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37CB6-1502-F59E-5010-61F29583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5E17A-2098-932C-14E6-91DEE021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493EA-DB91-295C-95F9-82082DAF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1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72BA-A6F0-429A-4B12-92D8E968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11F6-6E17-4866-7FCB-E7AD62D0D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E1037-A9FA-D22D-5A2B-661692130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3EFB5-2F2E-80FC-6FD5-4AD4B483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E1987-F41D-0B11-EF5F-5E9E2EF5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3DFF9-F102-CA43-BA56-438AF637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4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0B78-4D30-F032-D10F-E2EDD11B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63B75-C722-C75B-EE91-5FADF6D49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D77CF-7789-1116-C3CE-8979F40B6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78B50-1110-9AE9-9E5C-B18D44F7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1C771-6331-62CD-00E0-5641FFE9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C1DEB-2CCF-A0BE-BB28-DA55CB03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B74C9-1F55-C761-526E-23F63880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67B7E-0716-35DE-EFC1-6F4FBA573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47DE-57D7-8CBF-DB39-5B2FF9630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FCD9-E278-E147-B148-ACFEFF1C2688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62FE5-F88B-C0D9-51A6-2EB8AFC74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32EA1-0082-1815-0A7F-C7FBF87C4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7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73729-A629-6CE2-E153-651800B1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latin typeface="+mj-lt"/>
                <a:ea typeface="+mj-ea"/>
                <a:cs typeface="+mj-cs"/>
              </a:rPr>
              <a:t>All Commodities from 2000-2022</a:t>
            </a:r>
          </a:p>
        </p:txBody>
      </p:sp>
      <p:pic>
        <p:nvPicPr>
          <p:cNvPr id="45" name="Content Placeholder 44" descr="Chart, bar chart, histogram&#10;&#10;Description automatically generated">
            <a:extLst>
              <a:ext uri="{FF2B5EF4-FFF2-40B4-BE49-F238E27FC236}">
                <a16:creationId xmlns:a16="http://schemas.microsoft.com/office/drawing/2014/main" id="{31DD4B02-5E87-E4C0-5E12-09C23D5A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92" y="1285875"/>
            <a:ext cx="8706768" cy="522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8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73729-A629-6CE2-E153-651800B1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1305905"/>
            <a:ext cx="3505296" cy="27070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Energy Commodities during the 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Invasion of Iraq (2003-2011)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Content Placeholder 2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F79CC711-10B6-EB33-2115-3BE18D0C5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6429" y="333974"/>
            <a:ext cx="7435608" cy="594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8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2E851-AFC7-AEDB-50D2-5C0E3E28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1397671"/>
            <a:ext cx="3070762" cy="26640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 Commodities during the Invasion of Iraq (2003-2011)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6" name="Content Placeholder 15" descr="Chart, histogram&#10;&#10;Description automatically generated">
            <a:extLst>
              <a:ext uri="{FF2B5EF4-FFF2-40B4-BE49-F238E27FC236}">
                <a16:creationId xmlns:a16="http://schemas.microsoft.com/office/drawing/2014/main" id="{FC753D50-94A5-8C93-6973-6C03BC209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4389" y="307370"/>
            <a:ext cx="7687611" cy="5765708"/>
          </a:xfrm>
        </p:spPr>
      </p:pic>
    </p:spTree>
    <p:extLst>
      <p:ext uri="{BB962C8B-B14F-4D97-AF65-F5344CB8AC3E}">
        <p14:creationId xmlns:p14="http://schemas.microsoft.com/office/powerpoint/2010/main" val="362417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25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All Commodities from 2000-2022</vt:lpstr>
      <vt:lpstr>Energy Commodities during the  Invasion of Iraq (2003-2011)</vt:lpstr>
      <vt:lpstr>Soft Commodities during the Invasion of Iraq (2003-2011)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Commodities from 2000-2022</dc:title>
  <dc:creator>Rebecca Cantu Davidson</dc:creator>
  <cp:lastModifiedBy>Rebecca Cantu Davidson</cp:lastModifiedBy>
  <cp:revision>1</cp:revision>
  <dcterms:created xsi:type="dcterms:W3CDTF">2023-02-08T02:57:40Z</dcterms:created>
  <dcterms:modified xsi:type="dcterms:W3CDTF">2023-02-08T06:05:48Z</dcterms:modified>
</cp:coreProperties>
</file>