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181BE-C3AA-4872-9AAA-E1D3E187AF6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18327-62E1-4F73-B89E-818E50A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9C8-14BB-4B7F-843C-8E4DA456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2CBD2-A94C-46EB-A067-EB3CEAAC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B2A8-2C36-428B-BFD3-69A8975B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782E-E3E0-45DA-8077-65DFEDCB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1014-066D-46D4-8EE5-F2C7AD35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3E4-5A13-448F-B00A-3315E34D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97CD7-2450-46CE-AFCF-60166B68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CFFCD-1DDB-4A58-A814-DA03D3A0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CFFC0-BE02-438B-A780-B3B9C114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89BA-55BF-41A7-96AD-E89895BB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BA1EC-A006-42CB-9351-B46044556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AA99C-D637-457E-AAD4-47D2B2281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DF44-6473-4828-B922-18AE8EF3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3D78C-883A-4327-803C-55B83A6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1688-69A7-4F9B-9797-60DF5E51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6E67-CF64-4E11-954A-107B6919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935E-9008-4DA9-806B-C7FA1DDE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9B81-2417-4466-8363-DB81C127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5180-9D76-461D-B35A-A9C1D2A3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91A81-EBB6-4258-A96D-9B69F373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DA85-A16F-4C79-9642-3066B94E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FB559-FADE-4857-AD5F-3447220E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8D1D-9351-4A18-9B8E-19682797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1089-303F-4046-8DE1-F3C27F13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F694-BEAA-418F-83DA-39F09D67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8CBE-6EFA-469A-A09F-B8E914F3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48EA-EA2F-4B93-BBD6-29AF746A3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C72E-4B69-48B3-B62B-67215A08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9267-5B9F-469A-BF2B-6AEAF29A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913BE-EA2D-4D1A-95A0-9CCF5E77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EBD2-B415-4B4B-95AF-B2C27E24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B10D-1AF8-490A-B539-4954723B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9106-D74B-4BB5-95F0-8F78E15A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88D07-FADA-42B9-A4D3-D5A4F8B6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F9053-FDDD-406E-8DEF-09204204C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52A0A-3C26-4C7A-843D-6BB5B8028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F477F-B518-471B-ACF4-AB01EFE3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CF5A4-1ECC-4F8F-8FA4-84473257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112D1-37E3-4503-92D2-A02E95CB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40EE-BE95-4038-8BC6-4285A8C3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EB627-F8A6-4602-8028-E6E7E26F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5DC36-7472-44C6-ACA8-6A290D57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0DD08-2190-4C46-8E75-F380D58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A2CBB-B273-4B1D-9E78-CA503724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FC7E6-BD57-49AC-B333-6820EA31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EF45B-7017-405B-B881-74B5C26F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C04A-9DAE-4217-88FB-4B8F640F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F674-76C7-4A1E-976B-BD709E5BB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042AC-F1B0-4C44-8402-DFDC1693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82F8-3818-45CB-9433-59841B4D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A1FFD-BED7-4A3A-BF1E-823684A1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4636-EDD7-4347-BEAA-C7AC8087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1236-1CB8-4889-86B6-BF1AA270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A1B3C-9AF7-4B30-9B6A-74674B3D8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7527-6DFC-46DB-BB0C-AEB2FF6AD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7964F-031A-45CB-98DB-1BF64143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C64D-9115-4DE2-A70D-47818FC5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60A51-F243-44F4-B52E-0270BF4C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1978F-90B7-4FE0-AD5C-168AF001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B8C1-2C05-4EB1-AFD1-500C5D86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F1DC-24B5-49C7-AA1F-136280E2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3042-6AE5-4BE9-A605-C9D4C04B1B7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88D50-92A8-4E1C-AD56-02153689F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C6E0-D85E-4703-936F-FEB30C3B9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B744-BA16-42FF-8038-9B8B9D022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Analytics Paradigm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83866" y="990600"/>
            <a:ext cx="8907935" cy="4153640"/>
            <a:chOff x="-144935" y="1209675"/>
            <a:chExt cx="9498743" cy="442912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04800" y="1209675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Decompose the Ask</a:t>
              </a:r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3352800" y="12192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Identify Data Sources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6400800" y="12192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Define Strategy and Metrics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04800" y="2886075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 Data Retrieval Plan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3352800" y="2886075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Retrieve the Data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6409811" y="2879897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 and Clean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285750" y="45720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Analyze for Trends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3315730" y="45720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Acknowledge Limitations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409811" y="45720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Make the Call or </a:t>
              </a:r>
            </a:p>
            <a:p>
              <a:pPr algn="ctr"/>
              <a:r>
                <a:rPr lang="en-US" dirty="0"/>
                <a:t>Tell the Story</a:t>
              </a:r>
            </a:p>
          </p:txBody>
        </p:sp>
        <p:sp>
          <p:nvSpPr>
            <p:cNvPr id="12" name="Arrow: Right 11"/>
            <p:cNvSpPr/>
            <p:nvPr/>
          </p:nvSpPr>
          <p:spPr>
            <a:xfrm>
              <a:off x="2914778" y="1678633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/>
            <p:cNvSpPr/>
            <p:nvPr/>
          </p:nvSpPr>
          <p:spPr>
            <a:xfrm>
              <a:off x="2914778" y="3249943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/>
            <p:cNvSpPr/>
            <p:nvPr/>
          </p:nvSpPr>
          <p:spPr>
            <a:xfrm>
              <a:off x="5948363" y="3249943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5955570" y="1642219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/>
            <p:cNvSpPr/>
            <p:nvPr/>
          </p:nvSpPr>
          <p:spPr>
            <a:xfrm>
              <a:off x="2872303" y="4970364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/>
            <p:cNvSpPr/>
            <p:nvPr/>
          </p:nvSpPr>
          <p:spPr>
            <a:xfrm>
              <a:off x="5941541" y="4970363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/>
            <p:cNvSpPr/>
            <p:nvPr/>
          </p:nvSpPr>
          <p:spPr>
            <a:xfrm>
              <a:off x="8996749" y="1658038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/>
            <p:cNvSpPr/>
            <p:nvPr/>
          </p:nvSpPr>
          <p:spPr>
            <a:xfrm>
              <a:off x="-144935" y="3295250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/>
            <p:cNvSpPr/>
            <p:nvPr/>
          </p:nvSpPr>
          <p:spPr>
            <a:xfrm>
              <a:off x="-143520" y="5042384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/>
            <p:cNvSpPr/>
            <p:nvPr/>
          </p:nvSpPr>
          <p:spPr>
            <a:xfrm>
              <a:off x="8981818" y="3240418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58241" y="5346963"/>
            <a:ext cx="848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Regardless of type or industry, this paradigm provides a repeatable pathway for effective data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5354893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Analytics Paradigm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Paradigm</dc:title>
  <dc:creator>Adriana Rubalcaba</dc:creator>
  <cp:lastModifiedBy>Adriana Rubalcaba</cp:lastModifiedBy>
  <cp:revision>1</cp:revision>
  <dcterms:created xsi:type="dcterms:W3CDTF">2019-02-20T02:58:05Z</dcterms:created>
  <dcterms:modified xsi:type="dcterms:W3CDTF">2019-02-20T03:00:06Z</dcterms:modified>
</cp:coreProperties>
</file>