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07"/>
    <a:srgbClr val="F0F0F0"/>
    <a:srgbClr val="FB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888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9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4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2149-7294-6246-9EBA-ACE0C2CED528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02150" y="2211469"/>
            <a:ext cx="1539701" cy="2435362"/>
            <a:chOff x="3802150" y="2211469"/>
            <a:chExt cx="1539701" cy="2435362"/>
          </a:xfrm>
        </p:grpSpPr>
        <p:sp>
          <p:nvSpPr>
            <p:cNvPr id="5" name="TextBox 4"/>
            <p:cNvSpPr txBox="1"/>
            <p:nvPr/>
          </p:nvSpPr>
          <p:spPr>
            <a:xfrm>
              <a:off x="3911095" y="2211469"/>
              <a:ext cx="135165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b="1" spc="250" dirty="0">
                  <a:latin typeface="Arial Black"/>
                  <a:cs typeface="Arial Black"/>
                </a:rPr>
                <a:t>A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02150" y="4000500"/>
              <a:ext cx="1539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i="1" spc="510" dirty="0" smtClean="0">
                  <a:latin typeface="Arial"/>
                  <a:cs typeface="Arial"/>
                </a:rPr>
                <a:t>apex</a:t>
              </a:r>
              <a:endParaRPr lang="en-US" sz="3600" b="1" i="1" spc="510" dirty="0">
                <a:latin typeface="Arial"/>
                <a:cs typeface="Arial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904134" y="4000500"/>
              <a:ext cx="1335730" cy="0"/>
            </a:xfrm>
            <a:prstGeom prst="line">
              <a:avLst/>
            </a:prstGeom>
            <a:ln w="1079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2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n/a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Dave Sanchez</cp:lastModifiedBy>
  <cp:revision>10</cp:revision>
  <dcterms:created xsi:type="dcterms:W3CDTF">2016-01-03T12:19:49Z</dcterms:created>
  <dcterms:modified xsi:type="dcterms:W3CDTF">2016-01-08T00:37:26Z</dcterms:modified>
  <cp:category/>
</cp:coreProperties>
</file>