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 autoAdjust="0"/>
    <p:restoredTop sz="94718" autoAdjust="0"/>
  </p:normalViewPr>
  <p:slideViewPr>
    <p:cSldViewPr>
      <p:cViewPr varScale="1">
        <p:scale>
          <a:sx n="117" d="100"/>
          <a:sy n="117" d="100"/>
        </p:scale>
        <p:origin x="280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10/14/21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10/14/21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10/14/21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10/14/21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10/14/21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10/14/21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projecthub/lindsi8784/electronic-piano-keyboard-with-preset-songs-74ee7c?ref=tag&amp;ref_id=piano&amp;offset=0" TargetMode="External"/><Relationship Id="rId2" Type="http://schemas.openxmlformats.org/officeDocument/2006/relationships/hyperlink" Target="https://beagleboard.org/p/jas21/pocketbeagle-synthesizer-10f63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2050" TargetMode="External"/><Relationship Id="rId2" Type="http://schemas.openxmlformats.org/officeDocument/2006/relationships/hyperlink" Target="https://www.amazon.com/Computer-Speaker-Enhanced-Portable-Windows/dp/B086JXJ1LF/ref=sr_1_4?dchild=1&amp;keywords=USB+speaker&amp;qid=1633566700&amp;sr=8-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Synthesizer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10/05/2021</a:t>
            </a:r>
          </a:p>
          <a:p>
            <a:r>
              <a:rPr lang="en-US" dirty="0"/>
              <a:t>Dylan Rivera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been interested in music; wanted to combine my love of music with my journey in learning how to work with electronics</a:t>
            </a:r>
          </a:p>
          <a:p>
            <a:r>
              <a:rPr lang="en-US" dirty="0"/>
              <a:t>Primary instrument: piano, so I wanted to create a synthesizer that would mimic an electronic keyboard</a:t>
            </a:r>
          </a:p>
          <a:p>
            <a:pPr lvl="1"/>
            <a:r>
              <a:rPr lang="en-US" dirty="0"/>
              <a:t>Inspiration/existing projects:</a:t>
            </a:r>
          </a:p>
          <a:p>
            <a:pPr lvl="2"/>
            <a:r>
              <a:rPr lang="en-US" dirty="0">
                <a:hlinkClick r:id="rId2"/>
              </a:rPr>
              <a:t>https://beagleboard.org/p/jas21/pocketbeagle-synthesizer-10f638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https://create.arduino.cc/projecthub/lindsi8784/electronic-piano-keyboard-with-preset-songs-74ee7c?ref=tag&amp;ref_id=piano&amp;offset=0</a:t>
            </a:r>
            <a:endParaRPr lang="en-US" dirty="0"/>
          </a:p>
          <a:p>
            <a:pPr lvl="1"/>
            <a:r>
              <a:rPr lang="en-US" dirty="0"/>
              <a:t>Improvements/additions over existing projects:</a:t>
            </a:r>
          </a:p>
          <a:p>
            <a:pPr lvl="2"/>
            <a:r>
              <a:rPr lang="en-US" dirty="0"/>
              <a:t>Provide better casing/visual appeal</a:t>
            </a:r>
          </a:p>
          <a:p>
            <a:pPr lvl="2"/>
            <a:r>
              <a:rPr lang="en-US" dirty="0"/>
              <a:t>Program a visual display (keyboard?) to show the notes played on piano</a:t>
            </a:r>
          </a:p>
          <a:p>
            <a:pPr lvl="2"/>
            <a:r>
              <a:rPr lang="en-US" dirty="0"/>
              <a:t>Include preset songs</a:t>
            </a:r>
          </a:p>
          <a:p>
            <a:pPr lvl="2"/>
            <a:r>
              <a:rPr lang="en-US" dirty="0"/>
              <a:t>My main challenge would be trying to include all of these features simultaneously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E98A08-A451-834E-B131-75712AD81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0" y="4616448"/>
            <a:ext cx="1943100" cy="1275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A97CF3-5A04-5344-81FE-D755C5758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2552700"/>
            <a:ext cx="2183750" cy="19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CE3548DD-562D-B749-8ED3-B962CF934C8D}"/>
              </a:ext>
            </a:extLst>
          </p:cNvPr>
          <p:cNvSpPr/>
          <p:nvPr/>
        </p:nvSpPr>
        <p:spPr>
          <a:xfrm>
            <a:off x="4171950" y="1447800"/>
            <a:ext cx="3848100" cy="434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72EC505-89BF-4647-AD99-95A52A2BD2FB}"/>
              </a:ext>
            </a:extLst>
          </p:cNvPr>
          <p:cNvCxnSpPr>
            <a:cxnSpLocks/>
          </p:cNvCxnSpPr>
          <p:nvPr/>
        </p:nvCxnSpPr>
        <p:spPr>
          <a:xfrm>
            <a:off x="2552700" y="4495800"/>
            <a:ext cx="161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7F7F1B95-A9C0-494D-AA6F-5F50EA9670AC}"/>
              </a:ext>
            </a:extLst>
          </p:cNvPr>
          <p:cNvSpPr/>
          <p:nvPr/>
        </p:nvSpPr>
        <p:spPr>
          <a:xfrm>
            <a:off x="1333500" y="41910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12 </a:t>
            </a:r>
            <a:r>
              <a:rPr lang="es-US" dirty="0" err="1"/>
              <a:t>push</a:t>
            </a:r>
            <a:r>
              <a:rPr lang="es-US" dirty="0"/>
              <a:t> </a:t>
            </a:r>
            <a:r>
              <a:rPr lang="es-US" dirty="0" err="1"/>
              <a:t>buttons</a:t>
            </a:r>
            <a:endParaRPr lang="es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D4BF263-2BEF-AB40-928E-26F99AEC5553}"/>
              </a:ext>
            </a:extLst>
          </p:cNvPr>
          <p:cNvCxnSpPr>
            <a:cxnSpLocks/>
          </p:cNvCxnSpPr>
          <p:nvPr/>
        </p:nvCxnSpPr>
        <p:spPr>
          <a:xfrm>
            <a:off x="8020050" y="3390900"/>
            <a:ext cx="161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28B75B49-07FE-6649-A1DD-6341E1BA02A7}"/>
              </a:ext>
            </a:extLst>
          </p:cNvPr>
          <p:cNvSpPr/>
          <p:nvPr/>
        </p:nvSpPr>
        <p:spPr>
          <a:xfrm>
            <a:off x="9655628" y="3086100"/>
            <a:ext cx="181247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 err="1"/>
              <a:t>Potentiometer</a:t>
            </a:r>
            <a:endParaRPr lang="es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DC3A14-A305-9D40-941F-6CB477BA457B}"/>
              </a:ext>
            </a:extLst>
          </p:cNvPr>
          <p:cNvSpPr txBox="1"/>
          <p:nvPr/>
        </p:nvSpPr>
        <p:spPr>
          <a:xfrm>
            <a:off x="4199164" y="4311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GPIO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D05B48-8674-9B49-8845-18921FFF2A7F}"/>
              </a:ext>
            </a:extLst>
          </p:cNvPr>
          <p:cNvSpPr txBox="1"/>
          <p:nvPr/>
        </p:nvSpPr>
        <p:spPr>
          <a:xfrm>
            <a:off x="7094085" y="3206234"/>
            <a:ext cx="107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1.8 AIN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F53E65EA-1D2A-CB4E-A496-1DB5F7AE97EF}"/>
              </a:ext>
            </a:extLst>
          </p:cNvPr>
          <p:cNvSpPr/>
          <p:nvPr/>
        </p:nvSpPr>
        <p:spPr>
          <a:xfrm>
            <a:off x="1338943" y="3484568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USB Speaker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EB1CDD4-4354-CB47-9937-02164B43847D}"/>
              </a:ext>
            </a:extLst>
          </p:cNvPr>
          <p:cNvCxnSpPr>
            <a:cxnSpLocks/>
          </p:cNvCxnSpPr>
          <p:nvPr/>
        </p:nvCxnSpPr>
        <p:spPr>
          <a:xfrm>
            <a:off x="2552700" y="3794028"/>
            <a:ext cx="161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CA959A90-5D3F-3442-8C08-0D236DA6490F}"/>
              </a:ext>
            </a:extLst>
          </p:cNvPr>
          <p:cNvSpPr/>
          <p:nvPr/>
        </p:nvSpPr>
        <p:spPr>
          <a:xfrm>
            <a:off x="1333501" y="2161776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LCD </a:t>
            </a:r>
            <a:r>
              <a:rPr lang="es-US" dirty="0" err="1"/>
              <a:t>Display</a:t>
            </a:r>
            <a:endParaRPr lang="es-US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2D84F06-4757-3542-B272-F85908F0E4AA}"/>
              </a:ext>
            </a:extLst>
          </p:cNvPr>
          <p:cNvCxnSpPr>
            <a:cxnSpLocks/>
          </p:cNvCxnSpPr>
          <p:nvPr/>
        </p:nvCxnSpPr>
        <p:spPr>
          <a:xfrm>
            <a:off x="2552700" y="2465793"/>
            <a:ext cx="161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48CEE71A-4EFD-8443-AA7C-8E300C6E0E38}"/>
              </a:ext>
            </a:extLst>
          </p:cNvPr>
          <p:cNvSpPr/>
          <p:nvPr/>
        </p:nvSpPr>
        <p:spPr>
          <a:xfrm>
            <a:off x="1349829" y="150495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200" dirty="0"/>
              <a:t>5V </a:t>
            </a:r>
            <a:r>
              <a:rPr lang="es-US" sz="1200" dirty="0" err="1"/>
              <a:t>Pocketbeagle</a:t>
            </a:r>
            <a:r>
              <a:rPr lang="es-US" sz="1200" dirty="0"/>
              <a:t> </a:t>
            </a:r>
            <a:r>
              <a:rPr lang="es-US" sz="1200" dirty="0" err="1"/>
              <a:t>Adapter</a:t>
            </a:r>
            <a:endParaRPr lang="es-US" sz="1200" dirty="0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6D89DFB3-D73F-D24E-B714-AB8115613275}"/>
              </a:ext>
            </a:extLst>
          </p:cNvPr>
          <p:cNvSpPr/>
          <p:nvPr/>
        </p:nvSpPr>
        <p:spPr>
          <a:xfrm>
            <a:off x="1333500" y="2838628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USB </a:t>
            </a:r>
            <a:r>
              <a:rPr lang="es-US" dirty="0" err="1"/>
              <a:t>Adapter</a:t>
            </a:r>
            <a:r>
              <a:rPr lang="es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46F2687E-09C1-0B4C-8B30-F2791F6E0164}"/>
              </a:ext>
            </a:extLst>
          </p:cNvPr>
          <p:cNvSpPr/>
          <p:nvPr/>
        </p:nvSpPr>
        <p:spPr>
          <a:xfrm>
            <a:off x="4171950" y="1447800"/>
            <a:ext cx="3848100" cy="434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DEA0CA9-B1F4-1E4E-97CB-728AC25E1C53}"/>
              </a:ext>
            </a:extLst>
          </p:cNvPr>
          <p:cNvCxnSpPr>
            <a:cxnSpLocks/>
          </p:cNvCxnSpPr>
          <p:nvPr/>
        </p:nvCxnSpPr>
        <p:spPr>
          <a:xfrm>
            <a:off x="2552700" y="4495800"/>
            <a:ext cx="161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87A1F52B-064F-F04D-AEF0-0DF6D171D38B}"/>
              </a:ext>
            </a:extLst>
          </p:cNvPr>
          <p:cNvSpPr/>
          <p:nvPr/>
        </p:nvSpPr>
        <p:spPr>
          <a:xfrm>
            <a:off x="1333500" y="41910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12 </a:t>
            </a:r>
            <a:r>
              <a:rPr lang="es-US" dirty="0" err="1"/>
              <a:t>push</a:t>
            </a:r>
            <a:r>
              <a:rPr lang="es-US" dirty="0"/>
              <a:t> </a:t>
            </a:r>
            <a:r>
              <a:rPr lang="es-US" dirty="0" err="1"/>
              <a:t>buttons</a:t>
            </a:r>
            <a:endParaRPr lang="es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CA9BCB5-40CB-5C41-952D-20F58E20EF48}"/>
              </a:ext>
            </a:extLst>
          </p:cNvPr>
          <p:cNvSpPr txBox="1"/>
          <p:nvPr/>
        </p:nvSpPr>
        <p:spPr>
          <a:xfrm>
            <a:off x="2775857" y="417467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3.3 V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217C7D9-9CAF-134E-8712-FEB6D88F0139}"/>
              </a:ext>
            </a:extLst>
          </p:cNvPr>
          <p:cNvCxnSpPr>
            <a:cxnSpLocks/>
          </p:cNvCxnSpPr>
          <p:nvPr/>
        </p:nvCxnSpPr>
        <p:spPr>
          <a:xfrm>
            <a:off x="8020050" y="3390900"/>
            <a:ext cx="161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C65760F9-3553-4341-88F9-1DE87465FD76}"/>
              </a:ext>
            </a:extLst>
          </p:cNvPr>
          <p:cNvSpPr/>
          <p:nvPr/>
        </p:nvSpPr>
        <p:spPr>
          <a:xfrm>
            <a:off x="9655628" y="3086100"/>
            <a:ext cx="181247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 err="1"/>
              <a:t>Potentiometer</a:t>
            </a:r>
            <a:endParaRPr lang="es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9CE7F6-750D-4E4B-AD4C-B84AF1DBDB25}"/>
              </a:ext>
            </a:extLst>
          </p:cNvPr>
          <p:cNvSpPr txBox="1"/>
          <p:nvPr/>
        </p:nvSpPr>
        <p:spPr>
          <a:xfrm>
            <a:off x="8334375" y="30861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1.8 V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5D5A273-02CF-864A-8433-DEA71995DDC8}"/>
              </a:ext>
            </a:extLst>
          </p:cNvPr>
          <p:cNvSpPr txBox="1"/>
          <p:nvPr/>
        </p:nvSpPr>
        <p:spPr>
          <a:xfrm>
            <a:off x="4199164" y="4311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3.3 VOUT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D8639A4-35B2-C043-B096-96D8E1C0EC0A}"/>
              </a:ext>
            </a:extLst>
          </p:cNvPr>
          <p:cNvSpPr txBox="1"/>
          <p:nvPr/>
        </p:nvSpPr>
        <p:spPr>
          <a:xfrm>
            <a:off x="7094085" y="3206234"/>
            <a:ext cx="107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1.8 AIN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99715403-4E07-5F4A-81CC-418A1EDF4F44}"/>
              </a:ext>
            </a:extLst>
          </p:cNvPr>
          <p:cNvSpPr/>
          <p:nvPr/>
        </p:nvSpPr>
        <p:spPr>
          <a:xfrm>
            <a:off x="1333500" y="3270374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USB Speaker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F6D125E-A478-EF43-9BDD-856F795665A0}"/>
              </a:ext>
            </a:extLst>
          </p:cNvPr>
          <p:cNvCxnSpPr>
            <a:cxnSpLocks/>
          </p:cNvCxnSpPr>
          <p:nvPr/>
        </p:nvCxnSpPr>
        <p:spPr>
          <a:xfrm>
            <a:off x="2552700" y="3575174"/>
            <a:ext cx="161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2DBEC74-6C6A-6548-B649-58CE1B7A3431}"/>
              </a:ext>
            </a:extLst>
          </p:cNvPr>
          <p:cNvSpPr txBox="1"/>
          <p:nvPr/>
        </p:nvSpPr>
        <p:spPr>
          <a:xfrm>
            <a:off x="2775857" y="327037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3.3 V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D61D86A8-3ACF-4E48-9B75-D454CF524E17}"/>
              </a:ext>
            </a:extLst>
          </p:cNvPr>
          <p:cNvSpPr/>
          <p:nvPr/>
        </p:nvSpPr>
        <p:spPr>
          <a:xfrm>
            <a:off x="1333501" y="2161776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LCD </a:t>
            </a:r>
            <a:r>
              <a:rPr lang="es-US" dirty="0" err="1"/>
              <a:t>Display</a:t>
            </a:r>
            <a:endParaRPr lang="es-US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E968F35-BFA1-E245-B930-09B057A66C63}"/>
              </a:ext>
            </a:extLst>
          </p:cNvPr>
          <p:cNvCxnSpPr>
            <a:cxnSpLocks/>
          </p:cNvCxnSpPr>
          <p:nvPr/>
        </p:nvCxnSpPr>
        <p:spPr>
          <a:xfrm>
            <a:off x="2552700" y="2465793"/>
            <a:ext cx="161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2280E64-0201-5D48-818E-B7765F7AFA1D}"/>
              </a:ext>
            </a:extLst>
          </p:cNvPr>
          <p:cNvSpPr txBox="1"/>
          <p:nvPr/>
        </p:nvSpPr>
        <p:spPr>
          <a:xfrm>
            <a:off x="2775857" y="217597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5 V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112227"/>
              </p:ext>
            </p:extLst>
          </p:nvPr>
        </p:nvGraphicFramePr>
        <p:xfrm>
          <a:off x="609600" y="1295400"/>
          <a:ext cx="10972800" cy="3586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Potentiometer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Speaker</a:t>
                      </a:r>
                    </a:p>
                    <a:p>
                      <a:r>
                        <a:rPr lang="en-US" dirty="0">
                          <a:hlinkClick r:id="rId2"/>
                        </a:rPr>
                        <a:t>https://www.amazon.com/Computer-Speaker-Enhanced-Portable-Windows/dp/B086JXJ1LF/ref=sr_1_4?dchild=1&amp;keywords=USB+speaker&amp;qid=1633566700&amp;sr=8-4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3.5" TFT 320x480 + </a:t>
                      </a:r>
                      <a:r>
                        <a:rPr lang="es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Touchscreen</a:t>
                      </a:r>
                      <a:r>
                        <a:rPr lang="es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Breakout</a:t>
                      </a:r>
                      <a:r>
                        <a:rPr lang="es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  <a:r>
                        <a:rPr lang="es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w/</a:t>
                      </a:r>
                      <a:r>
                        <a:rPr lang="es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MicroSD</a:t>
                      </a:r>
                      <a:r>
                        <a:rPr lang="es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Socket - HXD8357D</a:t>
                      </a:r>
                    </a:p>
                    <a:p>
                      <a:r>
                        <a:rPr lang="es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https://www.adafruit.com/product/2050</a:t>
                      </a:r>
                      <a:endParaRPr lang="es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9900</TotalTime>
  <Words>266</Words>
  <Application>Microsoft Macintosh PowerPoint</Application>
  <PresentationFormat>Panorámica</PresentationFormat>
  <Paragraphs>52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Synthesizer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Dylan Rivera</cp:lastModifiedBy>
  <cp:revision>405</cp:revision>
  <dcterms:created xsi:type="dcterms:W3CDTF">2018-01-09T20:24:50Z</dcterms:created>
  <dcterms:modified xsi:type="dcterms:W3CDTF">2021-10-14T21:34:27Z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