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3"/>
  </p:notesMasterIdLst>
  <p:sldIdLst>
    <p:sldId id="256" r:id="rId3"/>
    <p:sldId id="259" r:id="rId4"/>
    <p:sldId id="261" r:id="rId5"/>
    <p:sldId id="300" r:id="rId6"/>
    <p:sldId id="279" r:id="rId7"/>
    <p:sldId id="298" r:id="rId8"/>
    <p:sldId id="297" r:id="rId9"/>
    <p:sldId id="299" r:id="rId10"/>
    <p:sldId id="280" r:id="rId11"/>
    <p:sldId id="282" r:id="rId12"/>
  </p:sldIdLst>
  <p:sldSz cx="9144000" cy="5143500" type="screen16x9"/>
  <p:notesSz cx="6858000" cy="9144000"/>
  <p:embeddedFontLst>
    <p:embeddedFont>
      <p:font typeface="Albert Sans" panose="020B0604020202020204" charset="0"/>
      <p:regular r:id="rId14"/>
      <p:bold r:id="rId15"/>
      <p:italic r:id="rId16"/>
      <p:boldItalic r:id="rId17"/>
    </p:embeddedFont>
    <p:embeddedFont>
      <p:font typeface="Pathway Extreme Medium" panose="020B0604020202020204" charset="0"/>
      <p:regular r:id="rId18"/>
      <p:bold r:id="rId19"/>
      <p:italic r:id="rId20"/>
      <p:boldItalic r:id="rId21"/>
    </p:embeddedFont>
    <p:embeddedFont>
      <p:font typeface="Pathway Extreme SemiBold" panose="020B0604020202020204" charset="0"/>
      <p:regular r:id="rId22"/>
      <p:bold r:id="rId23"/>
      <p:italic r:id="rId24"/>
      <p:boldItalic r:id="rId25"/>
    </p:embeddedFont>
    <p:embeddedFont>
      <p:font typeface="Pathway Extreme Thin" panose="020B0604020202020204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48D02-0457-4DF6-B387-DB935B79DB9B}">
  <a:tblStyle styleId="{37248D02-0457-4DF6-B387-DB935B79DB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17B03C-6898-4DF5-881D-7ADFDC63E14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9324b71b12_0_13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9324b71b12_0_13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9324b71b12_0_1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9324b71b12_0_1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826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9324b71b12_0_1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9324b71b12_0_1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9324b71b12_0_1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9324b71b12_0_1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214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9324b71b12_0_1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9324b71b12_0_1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58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9324b71b12_0_1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9324b71b12_0_1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324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29324b71b12_0_13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29324b71b12_0_13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51638" y="1399250"/>
            <a:ext cx="4317000" cy="31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00675" y="853650"/>
            <a:ext cx="24465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25" y="539500"/>
            <a:ext cx="628319" cy="62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614" y="3712506"/>
            <a:ext cx="301750" cy="30173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614" y="4487406"/>
            <a:ext cx="301750" cy="30173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cxnSp>
        <p:nvCxnSpPr>
          <p:cNvPr id="17" name="Google Shape;17;p2"/>
          <p:cNvCxnSpPr>
            <a:stCxn id="14" idx="2"/>
            <a:endCxn id="15" idx="0"/>
          </p:cNvCxnSpPr>
          <p:nvPr/>
        </p:nvCxnSpPr>
        <p:spPr>
          <a:xfrm rot="-5400000" flipH="1">
            <a:off x="-836515" y="2439800"/>
            <a:ext cx="2544600" cy="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" name="Google Shape;18;p2"/>
          <p:cNvCxnSpPr>
            <a:stCxn id="15" idx="2"/>
            <a:endCxn id="16" idx="0"/>
          </p:cNvCxnSpPr>
          <p:nvPr/>
        </p:nvCxnSpPr>
        <p:spPr>
          <a:xfrm rot="-5400000" flipH="1">
            <a:off x="199239" y="4250494"/>
            <a:ext cx="4731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9" name="Google Shape;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400" y="138050"/>
            <a:ext cx="628319" cy="62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grpSp>
        <p:nvGrpSpPr>
          <p:cNvPr id="20" name="Google Shape;20;p2"/>
          <p:cNvGrpSpPr/>
          <p:nvPr/>
        </p:nvGrpSpPr>
        <p:grpSpPr>
          <a:xfrm>
            <a:off x="208853" y="645785"/>
            <a:ext cx="453281" cy="415728"/>
            <a:chOff x="5943328" y="1459097"/>
            <a:chExt cx="453281" cy="415728"/>
          </a:xfrm>
        </p:grpSpPr>
        <p:sp>
          <p:nvSpPr>
            <p:cNvPr id="21" name="Google Shape;21;p2"/>
            <p:cNvSpPr/>
            <p:nvPr/>
          </p:nvSpPr>
          <p:spPr>
            <a:xfrm>
              <a:off x="5943328" y="1518961"/>
              <a:ext cx="453281" cy="355864"/>
            </a:xfrm>
            <a:custGeom>
              <a:avLst/>
              <a:gdLst/>
              <a:ahLst/>
              <a:cxnLst/>
              <a:rect l="l" t="t" r="r" b="b"/>
              <a:pathLst>
                <a:path w="3960" h="3109" extrusionOk="0">
                  <a:moveTo>
                    <a:pt x="3634" y="0"/>
                  </a:moveTo>
                  <a:lnTo>
                    <a:pt x="2976" y="0"/>
                  </a:lnTo>
                  <a:cubicBezTo>
                    <a:pt x="2944" y="0"/>
                    <a:pt x="2918" y="26"/>
                    <a:pt x="2918" y="58"/>
                  </a:cubicBezTo>
                  <a:cubicBezTo>
                    <a:pt x="2918" y="91"/>
                    <a:pt x="2944" y="117"/>
                    <a:pt x="2976" y="117"/>
                  </a:cubicBezTo>
                  <a:lnTo>
                    <a:pt x="3634" y="117"/>
                  </a:lnTo>
                  <a:cubicBezTo>
                    <a:pt x="3750" y="117"/>
                    <a:pt x="3844" y="211"/>
                    <a:pt x="3844" y="327"/>
                  </a:cubicBezTo>
                  <a:lnTo>
                    <a:pt x="3844" y="508"/>
                  </a:lnTo>
                  <a:lnTo>
                    <a:pt x="2980" y="508"/>
                  </a:lnTo>
                  <a:cubicBezTo>
                    <a:pt x="2948" y="508"/>
                    <a:pt x="2922" y="534"/>
                    <a:pt x="2922" y="566"/>
                  </a:cubicBezTo>
                  <a:cubicBezTo>
                    <a:pt x="2922" y="598"/>
                    <a:pt x="2948" y="624"/>
                    <a:pt x="2980" y="624"/>
                  </a:cubicBezTo>
                  <a:lnTo>
                    <a:pt x="3844" y="624"/>
                  </a:lnTo>
                  <a:lnTo>
                    <a:pt x="3844" y="2783"/>
                  </a:lnTo>
                  <a:cubicBezTo>
                    <a:pt x="3844" y="2898"/>
                    <a:pt x="3750" y="2993"/>
                    <a:pt x="3634" y="2993"/>
                  </a:cubicBezTo>
                  <a:lnTo>
                    <a:pt x="326" y="2993"/>
                  </a:lnTo>
                  <a:cubicBezTo>
                    <a:pt x="210" y="2993"/>
                    <a:pt x="116" y="2898"/>
                    <a:pt x="116" y="2783"/>
                  </a:cubicBezTo>
                  <a:lnTo>
                    <a:pt x="116" y="624"/>
                  </a:lnTo>
                  <a:lnTo>
                    <a:pt x="1004" y="624"/>
                  </a:lnTo>
                  <a:cubicBezTo>
                    <a:pt x="1036" y="624"/>
                    <a:pt x="1062" y="598"/>
                    <a:pt x="1062" y="566"/>
                  </a:cubicBezTo>
                  <a:cubicBezTo>
                    <a:pt x="1062" y="534"/>
                    <a:pt x="1036" y="508"/>
                    <a:pt x="1004" y="508"/>
                  </a:cubicBezTo>
                  <a:lnTo>
                    <a:pt x="116" y="508"/>
                  </a:lnTo>
                  <a:lnTo>
                    <a:pt x="116" y="327"/>
                  </a:lnTo>
                  <a:cubicBezTo>
                    <a:pt x="116" y="211"/>
                    <a:pt x="210" y="117"/>
                    <a:pt x="326" y="117"/>
                  </a:cubicBezTo>
                  <a:lnTo>
                    <a:pt x="1008" y="117"/>
                  </a:lnTo>
                  <a:cubicBezTo>
                    <a:pt x="1040" y="117"/>
                    <a:pt x="1066" y="91"/>
                    <a:pt x="1066" y="58"/>
                  </a:cubicBezTo>
                  <a:cubicBezTo>
                    <a:pt x="1066" y="26"/>
                    <a:pt x="1040" y="0"/>
                    <a:pt x="1008" y="0"/>
                  </a:cubicBezTo>
                  <a:lnTo>
                    <a:pt x="326" y="0"/>
                  </a:lnTo>
                  <a:cubicBezTo>
                    <a:pt x="146" y="0"/>
                    <a:pt x="0" y="147"/>
                    <a:pt x="0" y="327"/>
                  </a:cubicBezTo>
                  <a:lnTo>
                    <a:pt x="0" y="2783"/>
                  </a:lnTo>
                  <a:cubicBezTo>
                    <a:pt x="0" y="2962"/>
                    <a:pt x="146" y="3109"/>
                    <a:pt x="326" y="3109"/>
                  </a:cubicBezTo>
                  <a:lnTo>
                    <a:pt x="3634" y="3109"/>
                  </a:lnTo>
                  <a:cubicBezTo>
                    <a:pt x="3814" y="3109"/>
                    <a:pt x="3960" y="2962"/>
                    <a:pt x="3960" y="2783"/>
                  </a:cubicBezTo>
                  <a:lnTo>
                    <a:pt x="3960" y="327"/>
                  </a:lnTo>
                  <a:cubicBezTo>
                    <a:pt x="3960" y="147"/>
                    <a:pt x="3814" y="0"/>
                    <a:pt x="3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86366" y="1549638"/>
              <a:ext cx="17742" cy="13278"/>
            </a:xfrm>
            <a:custGeom>
              <a:avLst/>
              <a:gdLst/>
              <a:ahLst/>
              <a:cxnLst/>
              <a:rect l="l" t="t" r="r" b="b"/>
              <a:pathLst>
                <a:path w="155" h="116" extrusionOk="0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97" y="116"/>
                  </a:lnTo>
                  <a:cubicBezTo>
                    <a:pt x="129" y="116"/>
                    <a:pt x="155" y="90"/>
                    <a:pt x="155" y="58"/>
                  </a:cubicBezTo>
                  <a:cubicBezTo>
                    <a:pt x="155" y="26"/>
                    <a:pt x="129" y="0"/>
                    <a:pt x="97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29175" y="1549638"/>
              <a:ext cx="17857" cy="13278"/>
            </a:xfrm>
            <a:custGeom>
              <a:avLst/>
              <a:gdLst/>
              <a:ahLst/>
              <a:cxnLst/>
              <a:rect l="l" t="t" r="r" b="b"/>
              <a:pathLst>
                <a:path w="156" h="116" extrusionOk="0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98" y="116"/>
                  </a:lnTo>
                  <a:cubicBezTo>
                    <a:pt x="130" y="116"/>
                    <a:pt x="156" y="90"/>
                    <a:pt x="156" y="58"/>
                  </a:cubicBezTo>
                  <a:cubicBezTo>
                    <a:pt x="156" y="26"/>
                    <a:pt x="130" y="0"/>
                    <a:pt x="98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74732" y="1459097"/>
              <a:ext cx="193217" cy="193213"/>
            </a:xfrm>
            <a:custGeom>
              <a:avLst/>
              <a:gdLst/>
              <a:ahLst/>
              <a:cxnLst/>
              <a:rect l="l" t="t" r="r" b="b"/>
              <a:pathLst>
                <a:path w="1688" h="1688" extrusionOk="0">
                  <a:moveTo>
                    <a:pt x="328" y="330"/>
                  </a:moveTo>
                  <a:cubicBezTo>
                    <a:pt x="310" y="370"/>
                    <a:pt x="296" y="412"/>
                    <a:pt x="287" y="456"/>
                  </a:cubicBezTo>
                  <a:cubicBezTo>
                    <a:pt x="281" y="488"/>
                    <a:pt x="302" y="518"/>
                    <a:pt x="333" y="525"/>
                  </a:cubicBezTo>
                  <a:cubicBezTo>
                    <a:pt x="365" y="531"/>
                    <a:pt x="395" y="510"/>
                    <a:pt x="401" y="479"/>
                  </a:cubicBezTo>
                  <a:cubicBezTo>
                    <a:pt x="443" y="269"/>
                    <a:pt x="629" y="116"/>
                    <a:pt x="844" y="116"/>
                  </a:cubicBezTo>
                  <a:cubicBezTo>
                    <a:pt x="1093" y="116"/>
                    <a:pt x="1295" y="318"/>
                    <a:pt x="1295" y="567"/>
                  </a:cubicBezTo>
                  <a:cubicBezTo>
                    <a:pt x="1295" y="816"/>
                    <a:pt x="1093" y="1018"/>
                    <a:pt x="844" y="1018"/>
                  </a:cubicBezTo>
                  <a:cubicBezTo>
                    <a:pt x="647" y="1018"/>
                    <a:pt x="474" y="892"/>
                    <a:pt x="414" y="704"/>
                  </a:cubicBezTo>
                  <a:cubicBezTo>
                    <a:pt x="404" y="674"/>
                    <a:pt x="372" y="657"/>
                    <a:pt x="341" y="667"/>
                  </a:cubicBezTo>
                  <a:cubicBezTo>
                    <a:pt x="310" y="676"/>
                    <a:pt x="294" y="709"/>
                    <a:pt x="303" y="739"/>
                  </a:cubicBezTo>
                  <a:cubicBezTo>
                    <a:pt x="324" y="806"/>
                    <a:pt x="357" y="866"/>
                    <a:pt x="398" y="918"/>
                  </a:cubicBezTo>
                  <a:cubicBezTo>
                    <a:pt x="311" y="1001"/>
                    <a:pt x="250" y="1105"/>
                    <a:pt x="220" y="1219"/>
                  </a:cubicBezTo>
                  <a:cubicBezTo>
                    <a:pt x="154" y="1109"/>
                    <a:pt x="116" y="981"/>
                    <a:pt x="116" y="844"/>
                  </a:cubicBezTo>
                  <a:cubicBezTo>
                    <a:pt x="116" y="644"/>
                    <a:pt x="197" y="462"/>
                    <a:pt x="328" y="330"/>
                  </a:cubicBezTo>
                  <a:moveTo>
                    <a:pt x="1572" y="844"/>
                  </a:moveTo>
                  <a:cubicBezTo>
                    <a:pt x="1572" y="981"/>
                    <a:pt x="1534" y="1109"/>
                    <a:pt x="1468" y="1219"/>
                  </a:cubicBezTo>
                  <a:cubicBezTo>
                    <a:pt x="1437" y="1104"/>
                    <a:pt x="1376" y="1000"/>
                    <a:pt x="1290" y="917"/>
                  </a:cubicBezTo>
                  <a:cubicBezTo>
                    <a:pt x="1366" y="821"/>
                    <a:pt x="1411" y="699"/>
                    <a:pt x="1411" y="567"/>
                  </a:cubicBezTo>
                  <a:cubicBezTo>
                    <a:pt x="1411" y="483"/>
                    <a:pt x="1393" y="402"/>
                    <a:pt x="1359" y="330"/>
                  </a:cubicBezTo>
                  <a:cubicBezTo>
                    <a:pt x="1491" y="462"/>
                    <a:pt x="1572" y="644"/>
                    <a:pt x="1572" y="844"/>
                  </a:cubicBezTo>
                  <a:moveTo>
                    <a:pt x="844" y="1572"/>
                  </a:moveTo>
                  <a:cubicBezTo>
                    <a:pt x="637" y="1572"/>
                    <a:pt x="449" y="1484"/>
                    <a:pt x="316" y="1345"/>
                  </a:cubicBezTo>
                  <a:cubicBezTo>
                    <a:pt x="326" y="1214"/>
                    <a:pt x="384" y="1092"/>
                    <a:pt x="478" y="1002"/>
                  </a:cubicBezTo>
                  <a:cubicBezTo>
                    <a:pt x="578" y="1086"/>
                    <a:pt x="706" y="1135"/>
                    <a:pt x="844" y="1135"/>
                  </a:cubicBezTo>
                  <a:cubicBezTo>
                    <a:pt x="983" y="1135"/>
                    <a:pt x="1110" y="1084"/>
                    <a:pt x="1209" y="1001"/>
                  </a:cubicBezTo>
                  <a:cubicBezTo>
                    <a:pt x="1304" y="1092"/>
                    <a:pt x="1362" y="1214"/>
                    <a:pt x="1371" y="1345"/>
                  </a:cubicBezTo>
                  <a:cubicBezTo>
                    <a:pt x="1239" y="1484"/>
                    <a:pt x="1051" y="1572"/>
                    <a:pt x="844" y="1572"/>
                  </a:cubicBezTo>
                  <a:moveTo>
                    <a:pt x="844" y="1688"/>
                  </a:moveTo>
                  <a:cubicBezTo>
                    <a:pt x="1309" y="1688"/>
                    <a:pt x="1688" y="1309"/>
                    <a:pt x="1688" y="844"/>
                  </a:cubicBezTo>
                  <a:cubicBezTo>
                    <a:pt x="1688" y="378"/>
                    <a:pt x="1309" y="0"/>
                    <a:pt x="844" y="0"/>
                  </a:cubicBezTo>
                  <a:cubicBezTo>
                    <a:pt x="379" y="0"/>
                    <a:pt x="0" y="378"/>
                    <a:pt x="0" y="844"/>
                  </a:cubicBezTo>
                  <a:cubicBezTo>
                    <a:pt x="0" y="1309"/>
                    <a:pt x="379" y="1688"/>
                    <a:pt x="844" y="16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82818" y="1671655"/>
              <a:ext cx="293832" cy="70852"/>
            </a:xfrm>
            <a:custGeom>
              <a:avLst/>
              <a:gdLst/>
              <a:ahLst/>
              <a:cxnLst/>
              <a:rect l="l" t="t" r="r" b="b"/>
              <a:pathLst>
                <a:path w="2567" h="619" extrusionOk="0">
                  <a:moveTo>
                    <a:pt x="672" y="0"/>
                  </a:moveTo>
                  <a:cubicBezTo>
                    <a:pt x="640" y="0"/>
                    <a:pt x="614" y="26"/>
                    <a:pt x="614" y="59"/>
                  </a:cubicBezTo>
                  <a:cubicBezTo>
                    <a:pt x="614" y="91"/>
                    <a:pt x="640" y="117"/>
                    <a:pt x="672" y="117"/>
                  </a:cubicBezTo>
                  <a:lnTo>
                    <a:pt x="2425" y="117"/>
                  </a:lnTo>
                  <a:cubicBezTo>
                    <a:pt x="2440" y="117"/>
                    <a:pt x="2451" y="128"/>
                    <a:pt x="2451" y="143"/>
                  </a:cubicBezTo>
                  <a:lnTo>
                    <a:pt x="2451" y="477"/>
                  </a:lnTo>
                  <a:cubicBezTo>
                    <a:pt x="2451" y="491"/>
                    <a:pt x="2440" y="503"/>
                    <a:pt x="2425" y="503"/>
                  </a:cubicBezTo>
                  <a:lnTo>
                    <a:pt x="142" y="503"/>
                  </a:lnTo>
                  <a:cubicBezTo>
                    <a:pt x="128" y="503"/>
                    <a:pt x="116" y="491"/>
                    <a:pt x="116" y="477"/>
                  </a:cubicBezTo>
                  <a:lnTo>
                    <a:pt x="116" y="143"/>
                  </a:lnTo>
                  <a:cubicBezTo>
                    <a:pt x="116" y="128"/>
                    <a:pt x="128" y="117"/>
                    <a:pt x="142" y="117"/>
                  </a:cubicBezTo>
                  <a:lnTo>
                    <a:pt x="424" y="117"/>
                  </a:lnTo>
                  <a:cubicBezTo>
                    <a:pt x="456" y="117"/>
                    <a:pt x="482" y="91"/>
                    <a:pt x="482" y="59"/>
                  </a:cubicBezTo>
                  <a:cubicBezTo>
                    <a:pt x="482" y="26"/>
                    <a:pt x="456" y="0"/>
                    <a:pt x="424" y="0"/>
                  </a:cubicBezTo>
                  <a:lnTo>
                    <a:pt x="142" y="0"/>
                  </a:lnTo>
                  <a:cubicBezTo>
                    <a:pt x="64" y="0"/>
                    <a:pt x="0" y="64"/>
                    <a:pt x="0" y="143"/>
                  </a:cubicBezTo>
                  <a:lnTo>
                    <a:pt x="0" y="477"/>
                  </a:lnTo>
                  <a:cubicBezTo>
                    <a:pt x="0" y="555"/>
                    <a:pt x="64" y="619"/>
                    <a:pt x="142" y="619"/>
                  </a:cubicBezTo>
                  <a:lnTo>
                    <a:pt x="2425" y="619"/>
                  </a:lnTo>
                  <a:cubicBezTo>
                    <a:pt x="2504" y="619"/>
                    <a:pt x="2567" y="555"/>
                    <a:pt x="2567" y="477"/>
                  </a:cubicBezTo>
                  <a:lnTo>
                    <a:pt x="2567" y="143"/>
                  </a:lnTo>
                  <a:cubicBezTo>
                    <a:pt x="2567" y="64"/>
                    <a:pt x="2504" y="0"/>
                    <a:pt x="2425" y="0"/>
                  </a:cubicBez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82818" y="1761967"/>
              <a:ext cx="293832" cy="70738"/>
            </a:xfrm>
            <a:custGeom>
              <a:avLst/>
              <a:gdLst/>
              <a:ahLst/>
              <a:cxnLst/>
              <a:rect l="l" t="t" r="r" b="b"/>
              <a:pathLst>
                <a:path w="2567" h="618" extrusionOk="0">
                  <a:moveTo>
                    <a:pt x="1998" y="0"/>
                  </a:moveTo>
                  <a:lnTo>
                    <a:pt x="142" y="0"/>
                  </a:lnTo>
                  <a:cubicBezTo>
                    <a:pt x="64" y="0"/>
                    <a:pt x="0" y="63"/>
                    <a:pt x="0" y="142"/>
                  </a:cubicBezTo>
                  <a:lnTo>
                    <a:pt x="0" y="476"/>
                  </a:lnTo>
                  <a:cubicBezTo>
                    <a:pt x="0" y="554"/>
                    <a:pt x="64" y="618"/>
                    <a:pt x="142" y="618"/>
                  </a:cubicBezTo>
                  <a:lnTo>
                    <a:pt x="2425" y="618"/>
                  </a:lnTo>
                  <a:cubicBezTo>
                    <a:pt x="2504" y="618"/>
                    <a:pt x="2567" y="554"/>
                    <a:pt x="2567" y="476"/>
                  </a:cubicBezTo>
                  <a:lnTo>
                    <a:pt x="2567" y="142"/>
                  </a:lnTo>
                  <a:cubicBezTo>
                    <a:pt x="2567" y="63"/>
                    <a:pt x="2504" y="0"/>
                    <a:pt x="2425" y="0"/>
                  </a:cubicBezTo>
                  <a:lnTo>
                    <a:pt x="2246" y="0"/>
                  </a:lnTo>
                  <a:cubicBezTo>
                    <a:pt x="2214" y="0"/>
                    <a:pt x="2188" y="26"/>
                    <a:pt x="2188" y="58"/>
                  </a:cubicBezTo>
                  <a:cubicBezTo>
                    <a:pt x="2188" y="90"/>
                    <a:pt x="2214" y="116"/>
                    <a:pt x="2246" y="116"/>
                  </a:cubicBezTo>
                  <a:lnTo>
                    <a:pt x="2425" y="116"/>
                  </a:lnTo>
                  <a:cubicBezTo>
                    <a:pt x="2440" y="116"/>
                    <a:pt x="2451" y="127"/>
                    <a:pt x="2451" y="142"/>
                  </a:cubicBezTo>
                  <a:lnTo>
                    <a:pt x="2451" y="476"/>
                  </a:lnTo>
                  <a:cubicBezTo>
                    <a:pt x="2451" y="490"/>
                    <a:pt x="2440" y="502"/>
                    <a:pt x="2425" y="502"/>
                  </a:cubicBezTo>
                  <a:lnTo>
                    <a:pt x="142" y="502"/>
                  </a:lnTo>
                  <a:cubicBezTo>
                    <a:pt x="128" y="502"/>
                    <a:pt x="116" y="490"/>
                    <a:pt x="116" y="476"/>
                  </a:cubicBezTo>
                  <a:lnTo>
                    <a:pt x="116" y="142"/>
                  </a:lnTo>
                  <a:cubicBezTo>
                    <a:pt x="116" y="127"/>
                    <a:pt x="128" y="116"/>
                    <a:pt x="142" y="116"/>
                  </a:cubicBezTo>
                  <a:lnTo>
                    <a:pt x="1998" y="116"/>
                  </a:lnTo>
                  <a:cubicBezTo>
                    <a:pt x="2030" y="116"/>
                    <a:pt x="2056" y="90"/>
                    <a:pt x="2056" y="58"/>
                  </a:cubicBezTo>
                  <a:cubicBezTo>
                    <a:pt x="2056" y="26"/>
                    <a:pt x="2030" y="0"/>
                    <a:pt x="1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30663" y="1790697"/>
              <a:ext cx="17742" cy="13278"/>
            </a:xfrm>
            <a:custGeom>
              <a:avLst/>
              <a:gdLst/>
              <a:ahLst/>
              <a:cxnLst/>
              <a:rect l="l" t="t" r="r" b="b"/>
              <a:pathLst>
                <a:path w="155" h="116" extrusionOk="0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97" y="116"/>
                  </a:lnTo>
                  <a:cubicBezTo>
                    <a:pt x="129" y="116"/>
                    <a:pt x="155" y="90"/>
                    <a:pt x="155" y="58"/>
                  </a:cubicBezTo>
                  <a:cubicBezTo>
                    <a:pt x="155" y="26"/>
                    <a:pt x="129" y="0"/>
                    <a:pt x="97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75762" y="1790697"/>
              <a:ext cx="17742" cy="13278"/>
            </a:xfrm>
            <a:custGeom>
              <a:avLst/>
              <a:gdLst/>
              <a:ahLst/>
              <a:cxnLst/>
              <a:rect l="l" t="t" r="r" b="b"/>
              <a:pathLst>
                <a:path w="155" h="116" extrusionOk="0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97" y="116"/>
                  </a:lnTo>
                  <a:cubicBezTo>
                    <a:pt x="129" y="116"/>
                    <a:pt x="155" y="90"/>
                    <a:pt x="155" y="58"/>
                  </a:cubicBezTo>
                  <a:cubicBezTo>
                    <a:pt x="155" y="26"/>
                    <a:pt x="129" y="0"/>
                    <a:pt x="97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120861" y="1790697"/>
              <a:ext cx="17742" cy="13278"/>
            </a:xfrm>
            <a:custGeom>
              <a:avLst/>
              <a:gdLst/>
              <a:ahLst/>
              <a:cxnLst/>
              <a:rect l="l" t="t" r="r" b="b"/>
              <a:pathLst>
                <a:path w="155" h="116" extrusionOk="0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97" y="116"/>
                  </a:lnTo>
                  <a:cubicBezTo>
                    <a:pt x="129" y="116"/>
                    <a:pt x="155" y="90"/>
                    <a:pt x="155" y="58"/>
                  </a:cubicBezTo>
                  <a:cubicBezTo>
                    <a:pt x="155" y="26"/>
                    <a:pt x="129" y="0"/>
                    <a:pt x="97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65959" y="1790697"/>
              <a:ext cx="17742" cy="13278"/>
            </a:xfrm>
            <a:custGeom>
              <a:avLst/>
              <a:gdLst/>
              <a:ahLst/>
              <a:cxnLst/>
              <a:rect l="l" t="t" r="r" b="b"/>
              <a:pathLst>
                <a:path w="155" h="116" extrusionOk="0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97" y="116"/>
                  </a:lnTo>
                  <a:cubicBezTo>
                    <a:pt x="129" y="116"/>
                    <a:pt x="155" y="90"/>
                    <a:pt x="155" y="58"/>
                  </a:cubicBezTo>
                  <a:cubicBezTo>
                    <a:pt x="155" y="26"/>
                    <a:pt x="129" y="0"/>
                    <a:pt x="97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11058" y="1790697"/>
              <a:ext cx="17742" cy="13278"/>
            </a:xfrm>
            <a:custGeom>
              <a:avLst/>
              <a:gdLst/>
              <a:ahLst/>
              <a:cxnLst/>
              <a:rect l="l" t="t" r="r" b="b"/>
              <a:pathLst>
                <a:path w="155" h="116" extrusionOk="0">
                  <a:moveTo>
                    <a:pt x="0" y="58"/>
                  </a:moveTo>
                  <a:cubicBezTo>
                    <a:pt x="0" y="90"/>
                    <a:pt x="26" y="116"/>
                    <a:pt x="58" y="116"/>
                  </a:cubicBezTo>
                  <a:lnTo>
                    <a:pt x="97" y="116"/>
                  </a:lnTo>
                  <a:cubicBezTo>
                    <a:pt x="129" y="116"/>
                    <a:pt x="155" y="90"/>
                    <a:pt x="155" y="58"/>
                  </a:cubicBezTo>
                  <a:cubicBezTo>
                    <a:pt x="155" y="26"/>
                    <a:pt x="129" y="0"/>
                    <a:pt x="97" y="0"/>
                  </a:cubicBezTo>
                  <a:lnTo>
                    <a:pt x="58" y="0"/>
                  </a:lnTo>
                  <a:cubicBezTo>
                    <a:pt x="26" y="0"/>
                    <a:pt x="0" y="26"/>
                    <a:pt x="0" y="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297020" y="1757160"/>
              <a:ext cx="70968" cy="75545"/>
            </a:xfrm>
            <a:custGeom>
              <a:avLst/>
              <a:gdLst/>
              <a:ahLst/>
              <a:cxnLst/>
              <a:rect l="l" t="t" r="r" b="b"/>
              <a:pathLst>
                <a:path w="620" h="660" extrusionOk="0">
                  <a:moveTo>
                    <a:pt x="310" y="117"/>
                  </a:moveTo>
                  <a:cubicBezTo>
                    <a:pt x="366" y="117"/>
                    <a:pt x="412" y="163"/>
                    <a:pt x="412" y="219"/>
                  </a:cubicBezTo>
                  <a:lnTo>
                    <a:pt x="412" y="221"/>
                  </a:lnTo>
                  <a:lnTo>
                    <a:pt x="207" y="221"/>
                  </a:lnTo>
                  <a:lnTo>
                    <a:pt x="207" y="219"/>
                  </a:lnTo>
                  <a:cubicBezTo>
                    <a:pt x="207" y="163"/>
                    <a:pt x="253" y="117"/>
                    <a:pt x="310" y="117"/>
                  </a:cubicBezTo>
                  <a:moveTo>
                    <a:pt x="504" y="511"/>
                  </a:moveTo>
                  <a:cubicBezTo>
                    <a:pt x="504" y="529"/>
                    <a:pt x="489" y="544"/>
                    <a:pt x="470" y="544"/>
                  </a:cubicBezTo>
                  <a:lnTo>
                    <a:pt x="149" y="544"/>
                  </a:lnTo>
                  <a:cubicBezTo>
                    <a:pt x="130" y="544"/>
                    <a:pt x="116" y="529"/>
                    <a:pt x="116" y="511"/>
                  </a:cubicBezTo>
                  <a:lnTo>
                    <a:pt x="116" y="370"/>
                  </a:lnTo>
                  <a:cubicBezTo>
                    <a:pt x="116" y="351"/>
                    <a:pt x="130" y="337"/>
                    <a:pt x="149" y="337"/>
                  </a:cubicBezTo>
                  <a:lnTo>
                    <a:pt x="470" y="337"/>
                  </a:lnTo>
                  <a:cubicBezTo>
                    <a:pt x="489" y="337"/>
                    <a:pt x="504" y="351"/>
                    <a:pt x="504" y="370"/>
                  </a:cubicBezTo>
                  <a:lnTo>
                    <a:pt x="504" y="511"/>
                  </a:lnTo>
                  <a:moveTo>
                    <a:pt x="0" y="370"/>
                  </a:moveTo>
                  <a:lnTo>
                    <a:pt x="0" y="511"/>
                  </a:lnTo>
                  <a:cubicBezTo>
                    <a:pt x="0" y="593"/>
                    <a:pt x="66" y="660"/>
                    <a:pt x="149" y="660"/>
                  </a:cubicBezTo>
                  <a:lnTo>
                    <a:pt x="470" y="660"/>
                  </a:lnTo>
                  <a:cubicBezTo>
                    <a:pt x="553" y="660"/>
                    <a:pt x="620" y="593"/>
                    <a:pt x="620" y="511"/>
                  </a:cubicBezTo>
                  <a:lnTo>
                    <a:pt x="620" y="370"/>
                  </a:lnTo>
                  <a:cubicBezTo>
                    <a:pt x="620" y="308"/>
                    <a:pt x="582" y="255"/>
                    <a:pt x="529" y="232"/>
                  </a:cubicBezTo>
                  <a:lnTo>
                    <a:pt x="529" y="219"/>
                  </a:lnTo>
                  <a:cubicBezTo>
                    <a:pt x="529" y="99"/>
                    <a:pt x="430" y="0"/>
                    <a:pt x="310" y="0"/>
                  </a:cubicBezTo>
                  <a:cubicBezTo>
                    <a:pt x="189" y="0"/>
                    <a:pt x="91" y="99"/>
                    <a:pt x="91" y="219"/>
                  </a:cubicBezTo>
                  <a:lnTo>
                    <a:pt x="91" y="232"/>
                  </a:lnTo>
                  <a:cubicBezTo>
                    <a:pt x="37" y="255"/>
                    <a:pt x="0" y="308"/>
                    <a:pt x="0" y="3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306063" y="1680698"/>
              <a:ext cx="52768" cy="52767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1" y="116"/>
                  </a:moveTo>
                  <a:cubicBezTo>
                    <a:pt x="294" y="116"/>
                    <a:pt x="345" y="167"/>
                    <a:pt x="345" y="231"/>
                  </a:cubicBezTo>
                  <a:cubicBezTo>
                    <a:pt x="345" y="294"/>
                    <a:pt x="294" y="345"/>
                    <a:pt x="231" y="345"/>
                  </a:cubicBezTo>
                  <a:cubicBezTo>
                    <a:pt x="167" y="345"/>
                    <a:pt x="116" y="294"/>
                    <a:pt x="116" y="231"/>
                  </a:cubicBezTo>
                  <a:cubicBezTo>
                    <a:pt x="116" y="167"/>
                    <a:pt x="167" y="116"/>
                    <a:pt x="231" y="116"/>
                  </a:cubicBezTo>
                  <a:moveTo>
                    <a:pt x="231" y="461"/>
                  </a:moveTo>
                  <a:cubicBezTo>
                    <a:pt x="358" y="461"/>
                    <a:pt x="461" y="358"/>
                    <a:pt x="461" y="231"/>
                  </a:cubicBezTo>
                  <a:cubicBezTo>
                    <a:pt x="461" y="103"/>
                    <a:pt x="358" y="0"/>
                    <a:pt x="231" y="0"/>
                  </a:cubicBezTo>
                  <a:cubicBezTo>
                    <a:pt x="103" y="0"/>
                    <a:pt x="0" y="103"/>
                    <a:pt x="0" y="231"/>
                  </a:cubicBezTo>
                  <a:cubicBezTo>
                    <a:pt x="0" y="358"/>
                    <a:pt x="103" y="461"/>
                    <a:pt x="231" y="4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347175" y="226358"/>
            <a:ext cx="453392" cy="452357"/>
            <a:chOff x="2108113" y="1440783"/>
            <a:chExt cx="453392" cy="452357"/>
          </a:xfrm>
        </p:grpSpPr>
        <p:sp>
          <p:nvSpPr>
            <p:cNvPr id="35" name="Google Shape;35;p2"/>
            <p:cNvSpPr/>
            <p:nvPr/>
          </p:nvSpPr>
          <p:spPr>
            <a:xfrm>
              <a:off x="2108113" y="1512208"/>
              <a:ext cx="145485" cy="139415"/>
            </a:xfrm>
            <a:custGeom>
              <a:avLst/>
              <a:gdLst/>
              <a:ahLst/>
              <a:cxnLst/>
              <a:rect l="l" t="t" r="r" b="b"/>
              <a:pathLst>
                <a:path w="1271" h="1218" extrusionOk="0">
                  <a:moveTo>
                    <a:pt x="891" y="793"/>
                  </a:moveTo>
                  <a:lnTo>
                    <a:pt x="941" y="1085"/>
                  </a:lnTo>
                  <a:lnTo>
                    <a:pt x="679" y="947"/>
                  </a:lnTo>
                  <a:cubicBezTo>
                    <a:pt x="665" y="940"/>
                    <a:pt x="650" y="936"/>
                    <a:pt x="635" y="936"/>
                  </a:cubicBezTo>
                  <a:cubicBezTo>
                    <a:pt x="620" y="936"/>
                    <a:pt x="605" y="940"/>
                    <a:pt x="591" y="947"/>
                  </a:cubicBezTo>
                  <a:lnTo>
                    <a:pt x="329" y="1085"/>
                  </a:lnTo>
                  <a:lnTo>
                    <a:pt x="379" y="793"/>
                  </a:lnTo>
                  <a:cubicBezTo>
                    <a:pt x="384" y="762"/>
                    <a:pt x="374" y="731"/>
                    <a:pt x="352" y="709"/>
                  </a:cubicBezTo>
                  <a:lnTo>
                    <a:pt x="140" y="502"/>
                  </a:lnTo>
                  <a:lnTo>
                    <a:pt x="433" y="460"/>
                  </a:lnTo>
                  <a:cubicBezTo>
                    <a:pt x="464" y="455"/>
                    <a:pt x="490" y="436"/>
                    <a:pt x="504" y="408"/>
                  </a:cubicBezTo>
                  <a:lnTo>
                    <a:pt x="635" y="142"/>
                  </a:lnTo>
                  <a:lnTo>
                    <a:pt x="766" y="408"/>
                  </a:lnTo>
                  <a:cubicBezTo>
                    <a:pt x="780" y="436"/>
                    <a:pt x="807" y="455"/>
                    <a:pt x="837" y="460"/>
                  </a:cubicBezTo>
                  <a:lnTo>
                    <a:pt x="1131" y="502"/>
                  </a:lnTo>
                  <a:lnTo>
                    <a:pt x="919" y="709"/>
                  </a:lnTo>
                  <a:cubicBezTo>
                    <a:pt x="896" y="731"/>
                    <a:pt x="886" y="762"/>
                    <a:pt x="891" y="793"/>
                  </a:cubicBezTo>
                  <a:moveTo>
                    <a:pt x="1007" y="784"/>
                  </a:moveTo>
                  <a:lnTo>
                    <a:pt x="1242" y="555"/>
                  </a:lnTo>
                  <a:cubicBezTo>
                    <a:pt x="1268" y="530"/>
                    <a:pt x="1277" y="493"/>
                    <a:pt x="1266" y="458"/>
                  </a:cubicBezTo>
                  <a:cubicBezTo>
                    <a:pt x="1255" y="424"/>
                    <a:pt x="1226" y="399"/>
                    <a:pt x="1190" y="394"/>
                  </a:cubicBezTo>
                  <a:lnTo>
                    <a:pt x="865" y="347"/>
                  </a:lnTo>
                  <a:lnTo>
                    <a:pt x="720" y="53"/>
                  </a:lnTo>
                  <a:cubicBezTo>
                    <a:pt x="704" y="20"/>
                    <a:pt x="671" y="0"/>
                    <a:pt x="635" y="0"/>
                  </a:cubicBezTo>
                  <a:lnTo>
                    <a:pt x="635" y="0"/>
                  </a:lnTo>
                  <a:cubicBezTo>
                    <a:pt x="599" y="0"/>
                    <a:pt x="567" y="20"/>
                    <a:pt x="551" y="53"/>
                  </a:cubicBezTo>
                  <a:lnTo>
                    <a:pt x="405" y="347"/>
                  </a:lnTo>
                  <a:lnTo>
                    <a:pt x="81" y="394"/>
                  </a:lnTo>
                  <a:cubicBezTo>
                    <a:pt x="45" y="399"/>
                    <a:pt x="16" y="424"/>
                    <a:pt x="5" y="458"/>
                  </a:cubicBezTo>
                  <a:cubicBezTo>
                    <a:pt x="-7" y="493"/>
                    <a:pt x="2" y="530"/>
                    <a:pt x="28" y="555"/>
                  </a:cubicBezTo>
                  <a:lnTo>
                    <a:pt x="263" y="784"/>
                  </a:lnTo>
                  <a:lnTo>
                    <a:pt x="208" y="1108"/>
                  </a:lnTo>
                  <a:cubicBezTo>
                    <a:pt x="202" y="1143"/>
                    <a:pt x="216" y="1179"/>
                    <a:pt x="245" y="1200"/>
                  </a:cubicBezTo>
                  <a:cubicBezTo>
                    <a:pt x="262" y="1212"/>
                    <a:pt x="281" y="1218"/>
                    <a:pt x="301" y="1218"/>
                  </a:cubicBezTo>
                  <a:cubicBezTo>
                    <a:pt x="316" y="1218"/>
                    <a:pt x="331" y="1214"/>
                    <a:pt x="345" y="1207"/>
                  </a:cubicBezTo>
                  <a:lnTo>
                    <a:pt x="635" y="1054"/>
                  </a:lnTo>
                  <a:lnTo>
                    <a:pt x="926" y="1207"/>
                  </a:lnTo>
                  <a:cubicBezTo>
                    <a:pt x="958" y="1224"/>
                    <a:pt x="996" y="1221"/>
                    <a:pt x="1025" y="1200"/>
                  </a:cubicBezTo>
                  <a:cubicBezTo>
                    <a:pt x="1054" y="1179"/>
                    <a:pt x="1069" y="1143"/>
                    <a:pt x="1063" y="1108"/>
                  </a:cubicBezTo>
                  <a:lnTo>
                    <a:pt x="1007" y="7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15905" y="1512208"/>
              <a:ext cx="145599" cy="139415"/>
            </a:xfrm>
            <a:custGeom>
              <a:avLst/>
              <a:gdLst/>
              <a:ahLst/>
              <a:cxnLst/>
              <a:rect l="l" t="t" r="r" b="b"/>
              <a:pathLst>
                <a:path w="1272" h="1218" extrusionOk="0">
                  <a:moveTo>
                    <a:pt x="919" y="709"/>
                  </a:moveTo>
                  <a:cubicBezTo>
                    <a:pt x="897" y="731"/>
                    <a:pt x="887" y="762"/>
                    <a:pt x="892" y="793"/>
                  </a:cubicBezTo>
                  <a:lnTo>
                    <a:pt x="942" y="1085"/>
                  </a:lnTo>
                  <a:lnTo>
                    <a:pt x="680" y="947"/>
                  </a:lnTo>
                  <a:cubicBezTo>
                    <a:pt x="652" y="932"/>
                    <a:pt x="619" y="932"/>
                    <a:pt x="592" y="947"/>
                  </a:cubicBezTo>
                  <a:lnTo>
                    <a:pt x="330" y="1085"/>
                  </a:lnTo>
                  <a:lnTo>
                    <a:pt x="380" y="793"/>
                  </a:lnTo>
                  <a:cubicBezTo>
                    <a:pt x="385" y="762"/>
                    <a:pt x="375" y="731"/>
                    <a:pt x="353" y="709"/>
                  </a:cubicBezTo>
                  <a:lnTo>
                    <a:pt x="140" y="502"/>
                  </a:lnTo>
                  <a:lnTo>
                    <a:pt x="434" y="460"/>
                  </a:lnTo>
                  <a:cubicBezTo>
                    <a:pt x="464" y="455"/>
                    <a:pt x="491" y="436"/>
                    <a:pt x="505" y="408"/>
                  </a:cubicBezTo>
                  <a:lnTo>
                    <a:pt x="636" y="142"/>
                  </a:lnTo>
                  <a:lnTo>
                    <a:pt x="767" y="408"/>
                  </a:lnTo>
                  <a:cubicBezTo>
                    <a:pt x="781" y="436"/>
                    <a:pt x="807" y="455"/>
                    <a:pt x="838" y="460"/>
                  </a:cubicBezTo>
                  <a:lnTo>
                    <a:pt x="1131" y="502"/>
                  </a:lnTo>
                  <a:lnTo>
                    <a:pt x="919" y="709"/>
                  </a:lnTo>
                  <a:moveTo>
                    <a:pt x="1267" y="458"/>
                  </a:moveTo>
                  <a:cubicBezTo>
                    <a:pt x="1255" y="424"/>
                    <a:pt x="1226" y="399"/>
                    <a:pt x="1190" y="394"/>
                  </a:cubicBezTo>
                  <a:lnTo>
                    <a:pt x="866" y="347"/>
                  </a:lnTo>
                  <a:lnTo>
                    <a:pt x="720" y="53"/>
                  </a:lnTo>
                  <a:cubicBezTo>
                    <a:pt x="704" y="20"/>
                    <a:pt x="672" y="0"/>
                    <a:pt x="636" y="0"/>
                  </a:cubicBezTo>
                  <a:cubicBezTo>
                    <a:pt x="600" y="0"/>
                    <a:pt x="567" y="20"/>
                    <a:pt x="551" y="53"/>
                  </a:cubicBezTo>
                  <a:lnTo>
                    <a:pt x="406" y="347"/>
                  </a:lnTo>
                  <a:lnTo>
                    <a:pt x="81" y="394"/>
                  </a:lnTo>
                  <a:cubicBezTo>
                    <a:pt x="45" y="399"/>
                    <a:pt x="16" y="424"/>
                    <a:pt x="5" y="458"/>
                  </a:cubicBezTo>
                  <a:cubicBezTo>
                    <a:pt x="-6" y="493"/>
                    <a:pt x="3" y="530"/>
                    <a:pt x="29" y="555"/>
                  </a:cubicBezTo>
                  <a:lnTo>
                    <a:pt x="264" y="784"/>
                  </a:lnTo>
                  <a:lnTo>
                    <a:pt x="208" y="1108"/>
                  </a:lnTo>
                  <a:cubicBezTo>
                    <a:pt x="202" y="1143"/>
                    <a:pt x="217" y="1179"/>
                    <a:pt x="246" y="1200"/>
                  </a:cubicBezTo>
                  <a:cubicBezTo>
                    <a:pt x="275" y="1221"/>
                    <a:pt x="313" y="1224"/>
                    <a:pt x="345" y="1207"/>
                  </a:cubicBezTo>
                  <a:lnTo>
                    <a:pt x="636" y="1054"/>
                  </a:lnTo>
                  <a:lnTo>
                    <a:pt x="926" y="1207"/>
                  </a:lnTo>
                  <a:cubicBezTo>
                    <a:pt x="940" y="1214"/>
                    <a:pt x="955" y="1218"/>
                    <a:pt x="970" y="1218"/>
                  </a:cubicBezTo>
                  <a:cubicBezTo>
                    <a:pt x="990" y="1218"/>
                    <a:pt x="1009" y="1212"/>
                    <a:pt x="1026" y="1200"/>
                  </a:cubicBezTo>
                  <a:cubicBezTo>
                    <a:pt x="1055" y="1179"/>
                    <a:pt x="1069" y="1143"/>
                    <a:pt x="1063" y="1108"/>
                  </a:cubicBezTo>
                  <a:lnTo>
                    <a:pt x="1008" y="784"/>
                  </a:lnTo>
                  <a:lnTo>
                    <a:pt x="1243" y="555"/>
                  </a:lnTo>
                  <a:cubicBezTo>
                    <a:pt x="1269" y="530"/>
                    <a:pt x="1278" y="493"/>
                    <a:pt x="1267" y="4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42150" y="1658034"/>
              <a:ext cx="209013" cy="235106"/>
            </a:xfrm>
            <a:custGeom>
              <a:avLst/>
              <a:gdLst/>
              <a:ahLst/>
              <a:cxnLst/>
              <a:rect l="l" t="t" r="r" b="b"/>
              <a:pathLst>
                <a:path w="1826" h="2054" extrusionOk="0">
                  <a:moveTo>
                    <a:pt x="1801" y="1649"/>
                  </a:moveTo>
                  <a:cubicBezTo>
                    <a:pt x="1775" y="1631"/>
                    <a:pt x="1739" y="1638"/>
                    <a:pt x="1721" y="1664"/>
                  </a:cubicBezTo>
                  <a:cubicBezTo>
                    <a:pt x="1602" y="1836"/>
                    <a:pt x="1408" y="1938"/>
                    <a:pt x="1200" y="1938"/>
                  </a:cubicBezTo>
                  <a:cubicBezTo>
                    <a:pt x="898" y="1938"/>
                    <a:pt x="637" y="1723"/>
                    <a:pt x="580" y="1427"/>
                  </a:cubicBezTo>
                  <a:lnTo>
                    <a:pt x="545" y="1248"/>
                  </a:lnTo>
                  <a:cubicBezTo>
                    <a:pt x="541" y="1230"/>
                    <a:pt x="535" y="1213"/>
                    <a:pt x="525" y="1197"/>
                  </a:cubicBezTo>
                  <a:lnTo>
                    <a:pt x="132" y="544"/>
                  </a:lnTo>
                  <a:cubicBezTo>
                    <a:pt x="105" y="499"/>
                    <a:pt x="112" y="443"/>
                    <a:pt x="150" y="406"/>
                  </a:cubicBezTo>
                  <a:cubicBezTo>
                    <a:pt x="172" y="385"/>
                    <a:pt x="200" y="373"/>
                    <a:pt x="231" y="374"/>
                  </a:cubicBezTo>
                  <a:cubicBezTo>
                    <a:pt x="262" y="375"/>
                    <a:pt x="290" y="388"/>
                    <a:pt x="311" y="410"/>
                  </a:cubicBezTo>
                  <a:lnTo>
                    <a:pt x="573" y="696"/>
                  </a:lnTo>
                  <a:cubicBezTo>
                    <a:pt x="594" y="719"/>
                    <a:pt x="626" y="727"/>
                    <a:pt x="655" y="715"/>
                  </a:cubicBezTo>
                  <a:cubicBezTo>
                    <a:pt x="684" y="704"/>
                    <a:pt x="703" y="677"/>
                    <a:pt x="703" y="646"/>
                  </a:cubicBezTo>
                  <a:lnTo>
                    <a:pt x="703" y="58"/>
                  </a:lnTo>
                  <a:cubicBezTo>
                    <a:pt x="703" y="26"/>
                    <a:pt x="677" y="0"/>
                    <a:pt x="645" y="0"/>
                  </a:cubicBezTo>
                  <a:cubicBezTo>
                    <a:pt x="613" y="0"/>
                    <a:pt x="587" y="26"/>
                    <a:pt x="587" y="58"/>
                  </a:cubicBezTo>
                  <a:lnTo>
                    <a:pt x="587" y="540"/>
                  </a:lnTo>
                  <a:lnTo>
                    <a:pt x="396" y="332"/>
                  </a:lnTo>
                  <a:cubicBezTo>
                    <a:pt x="354" y="286"/>
                    <a:pt x="297" y="260"/>
                    <a:pt x="234" y="258"/>
                  </a:cubicBezTo>
                  <a:cubicBezTo>
                    <a:pt x="172" y="257"/>
                    <a:pt x="113" y="280"/>
                    <a:pt x="69" y="324"/>
                  </a:cubicBezTo>
                  <a:cubicBezTo>
                    <a:pt x="-7" y="398"/>
                    <a:pt x="-22" y="513"/>
                    <a:pt x="33" y="604"/>
                  </a:cubicBezTo>
                  <a:lnTo>
                    <a:pt x="426" y="1257"/>
                  </a:lnTo>
                  <a:cubicBezTo>
                    <a:pt x="429" y="1261"/>
                    <a:pt x="430" y="1265"/>
                    <a:pt x="431" y="1270"/>
                  </a:cubicBezTo>
                  <a:lnTo>
                    <a:pt x="466" y="1449"/>
                  </a:lnTo>
                  <a:cubicBezTo>
                    <a:pt x="534" y="1799"/>
                    <a:pt x="843" y="2054"/>
                    <a:pt x="1200" y="2054"/>
                  </a:cubicBezTo>
                  <a:cubicBezTo>
                    <a:pt x="1446" y="2054"/>
                    <a:pt x="1676" y="1932"/>
                    <a:pt x="1816" y="1729"/>
                  </a:cubicBezTo>
                  <a:cubicBezTo>
                    <a:pt x="1834" y="1703"/>
                    <a:pt x="1827" y="1667"/>
                    <a:pt x="1801" y="16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36999" y="1440783"/>
              <a:ext cx="228014" cy="392377"/>
            </a:xfrm>
            <a:custGeom>
              <a:avLst/>
              <a:gdLst/>
              <a:ahLst/>
              <a:cxnLst/>
              <a:rect l="l" t="t" r="r" b="b"/>
              <a:pathLst>
                <a:path w="1992" h="3428" extrusionOk="0">
                  <a:moveTo>
                    <a:pt x="1779" y="2016"/>
                  </a:moveTo>
                  <a:cubicBezTo>
                    <a:pt x="1738" y="2016"/>
                    <a:pt x="1700" y="2027"/>
                    <a:pt x="1668" y="2047"/>
                  </a:cubicBezTo>
                  <a:cubicBezTo>
                    <a:pt x="1638" y="1965"/>
                    <a:pt x="1560" y="1907"/>
                    <a:pt x="1468" y="1907"/>
                  </a:cubicBezTo>
                  <a:cubicBezTo>
                    <a:pt x="1424" y="1907"/>
                    <a:pt x="1383" y="1920"/>
                    <a:pt x="1350" y="1942"/>
                  </a:cubicBezTo>
                  <a:cubicBezTo>
                    <a:pt x="1316" y="1870"/>
                    <a:pt x="1242" y="1820"/>
                    <a:pt x="1157" y="1820"/>
                  </a:cubicBezTo>
                  <a:cubicBezTo>
                    <a:pt x="1121" y="1820"/>
                    <a:pt x="1088" y="1828"/>
                    <a:pt x="1059" y="1843"/>
                  </a:cubicBezTo>
                  <a:lnTo>
                    <a:pt x="1059" y="1509"/>
                  </a:lnTo>
                  <a:lnTo>
                    <a:pt x="1258" y="1614"/>
                  </a:lnTo>
                  <a:cubicBezTo>
                    <a:pt x="1274" y="1623"/>
                    <a:pt x="1292" y="1627"/>
                    <a:pt x="1309" y="1627"/>
                  </a:cubicBezTo>
                  <a:cubicBezTo>
                    <a:pt x="1331" y="1627"/>
                    <a:pt x="1353" y="1620"/>
                    <a:pt x="1372" y="1606"/>
                  </a:cubicBezTo>
                  <a:cubicBezTo>
                    <a:pt x="1406" y="1582"/>
                    <a:pt x="1422" y="1541"/>
                    <a:pt x="1415" y="1501"/>
                  </a:cubicBezTo>
                  <a:lnTo>
                    <a:pt x="1337" y="1046"/>
                  </a:lnTo>
                  <a:lnTo>
                    <a:pt x="1388" y="997"/>
                  </a:lnTo>
                  <a:cubicBezTo>
                    <a:pt x="1410" y="975"/>
                    <a:pt x="1411" y="938"/>
                    <a:pt x="1389" y="915"/>
                  </a:cubicBezTo>
                  <a:cubicBezTo>
                    <a:pt x="1366" y="892"/>
                    <a:pt x="1330" y="892"/>
                    <a:pt x="1307" y="914"/>
                  </a:cubicBezTo>
                  <a:lnTo>
                    <a:pt x="1254" y="966"/>
                  </a:lnTo>
                  <a:cubicBezTo>
                    <a:pt x="1228" y="991"/>
                    <a:pt x="1217" y="1027"/>
                    <a:pt x="1223" y="1062"/>
                  </a:cubicBezTo>
                  <a:lnTo>
                    <a:pt x="1299" y="1505"/>
                  </a:lnTo>
                  <a:lnTo>
                    <a:pt x="1059" y="1379"/>
                  </a:lnTo>
                  <a:lnTo>
                    <a:pt x="1059" y="1303"/>
                  </a:lnTo>
                  <a:cubicBezTo>
                    <a:pt x="1059" y="1185"/>
                    <a:pt x="963" y="1089"/>
                    <a:pt x="846" y="1089"/>
                  </a:cubicBezTo>
                  <a:cubicBezTo>
                    <a:pt x="728" y="1089"/>
                    <a:pt x="632" y="1185"/>
                    <a:pt x="632" y="1303"/>
                  </a:cubicBezTo>
                  <a:lnTo>
                    <a:pt x="632" y="1384"/>
                  </a:lnTo>
                  <a:lnTo>
                    <a:pt x="402" y="1505"/>
                  </a:lnTo>
                  <a:lnTo>
                    <a:pt x="478" y="1062"/>
                  </a:lnTo>
                  <a:cubicBezTo>
                    <a:pt x="484" y="1027"/>
                    <a:pt x="472" y="991"/>
                    <a:pt x="447" y="966"/>
                  </a:cubicBezTo>
                  <a:lnTo>
                    <a:pt x="125" y="652"/>
                  </a:lnTo>
                  <a:lnTo>
                    <a:pt x="570" y="587"/>
                  </a:lnTo>
                  <a:cubicBezTo>
                    <a:pt x="605" y="582"/>
                    <a:pt x="635" y="560"/>
                    <a:pt x="651" y="528"/>
                  </a:cubicBezTo>
                  <a:lnTo>
                    <a:pt x="850" y="125"/>
                  </a:lnTo>
                  <a:lnTo>
                    <a:pt x="1049" y="528"/>
                  </a:lnTo>
                  <a:cubicBezTo>
                    <a:pt x="1065" y="560"/>
                    <a:pt x="1095" y="582"/>
                    <a:pt x="1131" y="587"/>
                  </a:cubicBezTo>
                  <a:lnTo>
                    <a:pt x="1576" y="652"/>
                  </a:lnTo>
                  <a:lnTo>
                    <a:pt x="1487" y="738"/>
                  </a:lnTo>
                  <a:cubicBezTo>
                    <a:pt x="1464" y="761"/>
                    <a:pt x="1464" y="797"/>
                    <a:pt x="1486" y="820"/>
                  </a:cubicBezTo>
                  <a:cubicBezTo>
                    <a:pt x="1508" y="843"/>
                    <a:pt x="1545" y="844"/>
                    <a:pt x="1568" y="821"/>
                  </a:cubicBezTo>
                  <a:lnTo>
                    <a:pt x="1667" y="724"/>
                  </a:lnTo>
                  <a:cubicBezTo>
                    <a:pt x="1697" y="695"/>
                    <a:pt x="1707" y="653"/>
                    <a:pt x="1695" y="613"/>
                  </a:cubicBezTo>
                  <a:cubicBezTo>
                    <a:pt x="1682" y="574"/>
                    <a:pt x="1648" y="546"/>
                    <a:pt x="1608" y="540"/>
                  </a:cubicBezTo>
                  <a:lnTo>
                    <a:pt x="1151" y="474"/>
                  </a:lnTo>
                  <a:lnTo>
                    <a:pt x="947" y="60"/>
                  </a:lnTo>
                  <a:cubicBezTo>
                    <a:pt x="929" y="23"/>
                    <a:pt x="892" y="0"/>
                    <a:pt x="850" y="0"/>
                  </a:cubicBezTo>
                  <a:cubicBezTo>
                    <a:pt x="809" y="0"/>
                    <a:pt x="772" y="23"/>
                    <a:pt x="753" y="60"/>
                  </a:cubicBezTo>
                  <a:lnTo>
                    <a:pt x="549" y="474"/>
                  </a:lnTo>
                  <a:lnTo>
                    <a:pt x="93" y="540"/>
                  </a:lnTo>
                  <a:cubicBezTo>
                    <a:pt x="52" y="546"/>
                    <a:pt x="19" y="574"/>
                    <a:pt x="6" y="613"/>
                  </a:cubicBezTo>
                  <a:cubicBezTo>
                    <a:pt x="-7" y="653"/>
                    <a:pt x="3" y="695"/>
                    <a:pt x="33" y="724"/>
                  </a:cubicBezTo>
                  <a:lnTo>
                    <a:pt x="363" y="1046"/>
                  </a:lnTo>
                  <a:lnTo>
                    <a:pt x="285" y="1501"/>
                  </a:lnTo>
                  <a:cubicBezTo>
                    <a:pt x="278" y="1541"/>
                    <a:pt x="295" y="1582"/>
                    <a:pt x="328" y="1606"/>
                  </a:cubicBezTo>
                  <a:cubicBezTo>
                    <a:pt x="347" y="1620"/>
                    <a:pt x="369" y="1627"/>
                    <a:pt x="392" y="1627"/>
                  </a:cubicBezTo>
                  <a:cubicBezTo>
                    <a:pt x="409" y="1627"/>
                    <a:pt x="426" y="1623"/>
                    <a:pt x="442" y="1614"/>
                  </a:cubicBezTo>
                  <a:lnTo>
                    <a:pt x="632" y="1514"/>
                  </a:lnTo>
                  <a:lnTo>
                    <a:pt x="632" y="1709"/>
                  </a:lnTo>
                  <a:cubicBezTo>
                    <a:pt x="632" y="1741"/>
                    <a:pt x="658" y="1767"/>
                    <a:pt x="690" y="1767"/>
                  </a:cubicBezTo>
                  <a:cubicBezTo>
                    <a:pt x="722" y="1767"/>
                    <a:pt x="748" y="1741"/>
                    <a:pt x="748" y="1709"/>
                  </a:cubicBezTo>
                  <a:lnTo>
                    <a:pt x="748" y="1303"/>
                  </a:lnTo>
                  <a:cubicBezTo>
                    <a:pt x="748" y="1249"/>
                    <a:pt x="792" y="1205"/>
                    <a:pt x="846" y="1205"/>
                  </a:cubicBezTo>
                  <a:cubicBezTo>
                    <a:pt x="899" y="1205"/>
                    <a:pt x="943" y="1249"/>
                    <a:pt x="943" y="1303"/>
                  </a:cubicBezTo>
                  <a:lnTo>
                    <a:pt x="943" y="2270"/>
                  </a:lnTo>
                  <a:cubicBezTo>
                    <a:pt x="943" y="2302"/>
                    <a:pt x="969" y="2328"/>
                    <a:pt x="1001" y="2328"/>
                  </a:cubicBezTo>
                  <a:cubicBezTo>
                    <a:pt x="1033" y="2328"/>
                    <a:pt x="1059" y="2302"/>
                    <a:pt x="1059" y="2270"/>
                  </a:cubicBezTo>
                  <a:lnTo>
                    <a:pt x="1059" y="2033"/>
                  </a:lnTo>
                  <a:cubicBezTo>
                    <a:pt x="1059" y="1979"/>
                    <a:pt x="1103" y="1935"/>
                    <a:pt x="1157" y="1935"/>
                  </a:cubicBezTo>
                  <a:cubicBezTo>
                    <a:pt x="1211" y="1935"/>
                    <a:pt x="1254" y="1979"/>
                    <a:pt x="1254" y="2033"/>
                  </a:cubicBezTo>
                  <a:lnTo>
                    <a:pt x="1254" y="2357"/>
                  </a:lnTo>
                  <a:cubicBezTo>
                    <a:pt x="1254" y="2389"/>
                    <a:pt x="1280" y="2415"/>
                    <a:pt x="1312" y="2415"/>
                  </a:cubicBezTo>
                  <a:cubicBezTo>
                    <a:pt x="1344" y="2415"/>
                    <a:pt x="1370" y="2389"/>
                    <a:pt x="1370" y="2357"/>
                  </a:cubicBezTo>
                  <a:lnTo>
                    <a:pt x="1370" y="2120"/>
                  </a:lnTo>
                  <a:cubicBezTo>
                    <a:pt x="1370" y="2066"/>
                    <a:pt x="1414" y="2022"/>
                    <a:pt x="1468" y="2022"/>
                  </a:cubicBezTo>
                  <a:cubicBezTo>
                    <a:pt x="1522" y="2022"/>
                    <a:pt x="1565" y="2066"/>
                    <a:pt x="1565" y="2120"/>
                  </a:cubicBezTo>
                  <a:lnTo>
                    <a:pt x="1565" y="2466"/>
                  </a:lnTo>
                  <a:cubicBezTo>
                    <a:pt x="1565" y="2498"/>
                    <a:pt x="1591" y="2524"/>
                    <a:pt x="1623" y="2524"/>
                  </a:cubicBezTo>
                  <a:cubicBezTo>
                    <a:pt x="1655" y="2524"/>
                    <a:pt x="1681" y="2498"/>
                    <a:pt x="1681" y="2466"/>
                  </a:cubicBezTo>
                  <a:lnTo>
                    <a:pt x="1681" y="2229"/>
                  </a:lnTo>
                  <a:cubicBezTo>
                    <a:pt x="1681" y="2175"/>
                    <a:pt x="1725" y="2131"/>
                    <a:pt x="1779" y="2131"/>
                  </a:cubicBezTo>
                  <a:cubicBezTo>
                    <a:pt x="1833" y="2131"/>
                    <a:pt x="1877" y="2175"/>
                    <a:pt x="1877" y="2229"/>
                  </a:cubicBezTo>
                  <a:lnTo>
                    <a:pt x="1877" y="3204"/>
                  </a:lnTo>
                  <a:cubicBezTo>
                    <a:pt x="1877" y="3255"/>
                    <a:pt x="1870" y="3306"/>
                    <a:pt x="1858" y="3356"/>
                  </a:cubicBezTo>
                  <a:cubicBezTo>
                    <a:pt x="1851" y="3387"/>
                    <a:pt x="1869" y="3418"/>
                    <a:pt x="1900" y="3426"/>
                  </a:cubicBezTo>
                  <a:cubicBezTo>
                    <a:pt x="1905" y="3427"/>
                    <a:pt x="1910" y="3428"/>
                    <a:pt x="1914" y="3428"/>
                  </a:cubicBezTo>
                  <a:cubicBezTo>
                    <a:pt x="1940" y="3428"/>
                    <a:pt x="1964" y="3410"/>
                    <a:pt x="1970" y="3384"/>
                  </a:cubicBezTo>
                  <a:cubicBezTo>
                    <a:pt x="1985" y="3325"/>
                    <a:pt x="1992" y="3265"/>
                    <a:pt x="1992" y="3204"/>
                  </a:cubicBezTo>
                  <a:lnTo>
                    <a:pt x="1992" y="2229"/>
                  </a:lnTo>
                  <a:cubicBezTo>
                    <a:pt x="1992" y="2112"/>
                    <a:pt x="1896" y="2016"/>
                    <a:pt x="1779" y="20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" name="Google Shape;39;p2"/>
          <p:cNvCxnSpPr>
            <a:stCxn id="14" idx="3"/>
            <a:endCxn id="19" idx="1"/>
          </p:cNvCxnSpPr>
          <p:nvPr/>
        </p:nvCxnSpPr>
        <p:spPr>
          <a:xfrm rot="10800000" flipH="1">
            <a:off x="749644" y="452250"/>
            <a:ext cx="7509900" cy="401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4047175" y="325872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 idx="2" hasCustomPrompt="1"/>
          </p:nvPr>
        </p:nvSpPr>
        <p:spPr>
          <a:xfrm>
            <a:off x="7141975" y="624625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>
            <a:spLocks noGrp="1"/>
          </p:cNvSpPr>
          <p:nvPr>
            <p:ph type="pic" idx="3"/>
          </p:nvPr>
        </p:nvSpPr>
        <p:spPr>
          <a:xfrm>
            <a:off x="950850" y="678100"/>
            <a:ext cx="2666400" cy="392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7" name="Google Shape;47;p3"/>
          <p:cNvGrpSpPr/>
          <p:nvPr/>
        </p:nvGrpSpPr>
        <p:grpSpPr>
          <a:xfrm>
            <a:off x="5406273" y="3508825"/>
            <a:ext cx="3624350" cy="1535595"/>
            <a:chOff x="5406273" y="3508825"/>
            <a:chExt cx="3624350" cy="1535595"/>
          </a:xfrm>
        </p:grpSpPr>
        <p:pic>
          <p:nvPicPr>
            <p:cNvPr id="48" name="Google Shape;48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733248" y="3508825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49" name="Google Shape;49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508723" y="4284431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50" name="Google Shape;50;p3"/>
            <p:cNvCxnSpPr>
              <a:stCxn id="51" idx="1"/>
              <a:endCxn id="49" idx="2"/>
            </p:cNvCxnSpPr>
            <p:nvPr/>
          </p:nvCxnSpPr>
          <p:spPr>
            <a:xfrm rot="10800000" flipH="1">
              <a:off x="5703649" y="4581938"/>
              <a:ext cx="2953800" cy="3138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>
              <a:stCxn id="48" idx="2"/>
              <a:endCxn id="49" idx="0"/>
            </p:cNvCxnSpPr>
            <p:nvPr/>
          </p:nvCxnSpPr>
          <p:spPr>
            <a:xfrm rot="5400000">
              <a:off x="8530636" y="3933100"/>
              <a:ext cx="478200" cy="2244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51" name="Google Shape;51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406273" y="4747056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</p:grpSp>
      <p:grpSp>
        <p:nvGrpSpPr>
          <p:cNvPr id="53" name="Google Shape;53;p3"/>
          <p:cNvGrpSpPr/>
          <p:nvPr/>
        </p:nvGrpSpPr>
        <p:grpSpPr>
          <a:xfrm>
            <a:off x="138698" y="462825"/>
            <a:ext cx="594750" cy="3222695"/>
            <a:chOff x="138698" y="462825"/>
            <a:chExt cx="594750" cy="3222695"/>
          </a:xfrm>
        </p:grpSpPr>
        <p:pic>
          <p:nvPicPr>
            <p:cNvPr id="54" name="Google Shape;54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38698" y="462825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55" name="Google Shape;5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36073" y="1408275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56" name="Google Shape;56;p3"/>
            <p:cNvCxnSpPr>
              <a:stCxn id="54" idx="2"/>
              <a:endCxn id="55" idx="3"/>
            </p:cNvCxnSpPr>
            <p:nvPr/>
          </p:nvCxnSpPr>
          <p:spPr>
            <a:xfrm rot="-5400000" flipH="1">
              <a:off x="-36614" y="1084200"/>
              <a:ext cx="796800" cy="1488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>
              <a:stCxn id="55" idx="2"/>
              <a:endCxn id="58" idx="0"/>
            </p:cNvCxnSpPr>
            <p:nvPr/>
          </p:nvCxnSpPr>
          <p:spPr>
            <a:xfrm rot="5400000">
              <a:off x="-405089" y="2398200"/>
              <a:ext cx="1682400" cy="2973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58" name="Google Shape;58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38698" y="3388156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7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01" name="Google Shape;101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713225" y="657675"/>
            <a:ext cx="2663700" cy="10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ubTitle" idx="1"/>
          </p:nvPr>
        </p:nvSpPr>
        <p:spPr>
          <a:xfrm>
            <a:off x="713225" y="17900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>
            <a:spLocks noGrp="1"/>
          </p:cNvSpPr>
          <p:nvPr>
            <p:ph type="pic" idx="2"/>
          </p:nvPr>
        </p:nvSpPr>
        <p:spPr>
          <a:xfrm>
            <a:off x="5643780" y="539500"/>
            <a:ext cx="27870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06" name="Google Shape;106;p7"/>
          <p:cNvGrpSpPr/>
          <p:nvPr/>
        </p:nvGrpSpPr>
        <p:grpSpPr>
          <a:xfrm rot="5400000">
            <a:off x="-148002" y="3017475"/>
            <a:ext cx="2171970" cy="1769626"/>
            <a:chOff x="6875879" y="3248875"/>
            <a:chExt cx="2171970" cy="1769626"/>
          </a:xfrm>
        </p:grpSpPr>
        <p:pic>
          <p:nvPicPr>
            <p:cNvPr id="107" name="Google Shape;10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8750473" y="3248875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108" name="Google Shape;108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8621673" y="4258456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109" name="Google Shape;109;p7"/>
            <p:cNvCxnSpPr>
              <a:stCxn id="110" idx="1"/>
              <a:endCxn id="108" idx="3"/>
            </p:cNvCxnSpPr>
            <p:nvPr/>
          </p:nvCxnSpPr>
          <p:spPr>
            <a:xfrm rot="-5400000">
              <a:off x="7814761" y="3765625"/>
              <a:ext cx="165300" cy="1745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>
              <a:stCxn id="107" idx="2"/>
              <a:endCxn id="108" idx="1"/>
            </p:cNvCxnSpPr>
            <p:nvPr/>
          </p:nvCxnSpPr>
          <p:spPr>
            <a:xfrm flipH="1">
              <a:off x="8770348" y="3397562"/>
              <a:ext cx="277500" cy="861000"/>
            </a:xfrm>
            <a:prstGeom prst="bentConnector4">
              <a:avLst>
                <a:gd name="adj1" fmla="val -85811"/>
                <a:gd name="adj2" fmla="val 58628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10" name="Google Shape;110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6875873" y="4721131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14" name="Google Shape;114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7" name="Google Shape;117;p8"/>
          <p:cNvGrpSpPr/>
          <p:nvPr/>
        </p:nvGrpSpPr>
        <p:grpSpPr>
          <a:xfrm rot="5400000">
            <a:off x="7280123" y="3017475"/>
            <a:ext cx="2171970" cy="1769626"/>
            <a:chOff x="6875879" y="3248875"/>
            <a:chExt cx="2171970" cy="1769626"/>
          </a:xfrm>
        </p:grpSpPr>
        <p:pic>
          <p:nvPicPr>
            <p:cNvPr id="118" name="Google Shape;11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8750473" y="3248875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119" name="Google Shape;119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8621673" y="4258456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120" name="Google Shape;120;p8"/>
            <p:cNvCxnSpPr>
              <a:stCxn id="121" idx="1"/>
              <a:endCxn id="119" idx="3"/>
            </p:cNvCxnSpPr>
            <p:nvPr/>
          </p:nvCxnSpPr>
          <p:spPr>
            <a:xfrm rot="-5400000">
              <a:off x="7814761" y="3765625"/>
              <a:ext cx="165300" cy="1745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8"/>
            <p:cNvCxnSpPr>
              <a:stCxn id="118" idx="2"/>
              <a:endCxn id="119" idx="1"/>
            </p:cNvCxnSpPr>
            <p:nvPr/>
          </p:nvCxnSpPr>
          <p:spPr>
            <a:xfrm flipH="1">
              <a:off x="8770348" y="3397562"/>
              <a:ext cx="277500" cy="861000"/>
            </a:xfrm>
            <a:prstGeom prst="bentConnector4">
              <a:avLst>
                <a:gd name="adj1" fmla="val -85811"/>
                <a:gd name="adj2" fmla="val 58628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1" name="Google Shape;121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6875873" y="4721131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9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25" name="Google Shape;12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-214565" y="-185762"/>
            <a:ext cx="9084695" cy="5211888"/>
            <a:chOff x="-214565" y="-185762"/>
            <a:chExt cx="9084695" cy="5211888"/>
          </a:xfrm>
        </p:grpSpPr>
        <p:grpSp>
          <p:nvGrpSpPr>
            <p:cNvPr id="130" name="Google Shape;130;p9"/>
            <p:cNvGrpSpPr/>
            <p:nvPr/>
          </p:nvGrpSpPr>
          <p:grpSpPr>
            <a:xfrm>
              <a:off x="-214565" y="-185762"/>
              <a:ext cx="2171970" cy="1769626"/>
              <a:chOff x="6875879" y="3248875"/>
              <a:chExt cx="2171970" cy="1769626"/>
            </a:xfrm>
          </p:grpSpPr>
          <p:pic>
            <p:nvPicPr>
              <p:cNvPr id="131" name="Google Shape;131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 flipH="1">
                <a:off x="8750473" y="3248875"/>
                <a:ext cx="297375" cy="2973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accent4"/>
                </a:outerShdw>
              </a:effectLst>
            </p:spPr>
          </p:pic>
          <p:pic>
            <p:nvPicPr>
              <p:cNvPr id="132" name="Google Shape;132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 flipH="1">
                <a:off x="8621673" y="4258456"/>
                <a:ext cx="297375" cy="29736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accent4"/>
                </a:outerShdw>
              </a:effectLst>
            </p:spPr>
          </p:pic>
          <p:cxnSp>
            <p:nvCxnSpPr>
              <p:cNvPr id="133" name="Google Shape;133;p9"/>
              <p:cNvCxnSpPr>
                <a:stCxn id="134" idx="1"/>
                <a:endCxn id="132" idx="3"/>
              </p:cNvCxnSpPr>
              <p:nvPr/>
            </p:nvCxnSpPr>
            <p:spPr>
              <a:xfrm rot="-5400000">
                <a:off x="7814761" y="3765625"/>
                <a:ext cx="165300" cy="1745700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9"/>
              <p:cNvCxnSpPr>
                <a:stCxn id="131" idx="2"/>
                <a:endCxn id="132" idx="1"/>
              </p:cNvCxnSpPr>
              <p:nvPr/>
            </p:nvCxnSpPr>
            <p:spPr>
              <a:xfrm flipH="1">
                <a:off x="8770348" y="3397562"/>
                <a:ext cx="277500" cy="861000"/>
              </a:xfrm>
              <a:prstGeom prst="bentConnector4">
                <a:avLst>
                  <a:gd name="adj1" fmla="val -85811"/>
                  <a:gd name="adj2" fmla="val 58628"/>
                </a:avLst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34" name="Google Shape;134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 flipH="1">
                <a:off x="6875873" y="4721131"/>
                <a:ext cx="297375" cy="29736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accent4"/>
                </a:outerShdw>
              </a:effectLst>
            </p:spPr>
          </p:pic>
        </p:grpSp>
        <p:grpSp>
          <p:nvGrpSpPr>
            <p:cNvPr id="136" name="Google Shape;136;p9"/>
            <p:cNvGrpSpPr/>
            <p:nvPr/>
          </p:nvGrpSpPr>
          <p:grpSpPr>
            <a:xfrm>
              <a:off x="8443961" y="3719175"/>
              <a:ext cx="426170" cy="1306951"/>
              <a:chOff x="8258936" y="3719175"/>
              <a:chExt cx="426170" cy="1306951"/>
            </a:xfrm>
          </p:grpSpPr>
          <p:pic>
            <p:nvPicPr>
              <p:cNvPr id="137" name="Google Shape;137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258936" y="3719175"/>
                <a:ext cx="297375" cy="2973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accent4"/>
                </a:outerShdw>
              </a:effectLst>
            </p:spPr>
          </p:pic>
          <p:pic>
            <p:nvPicPr>
              <p:cNvPr id="138" name="Google Shape;138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387736" y="4728756"/>
                <a:ext cx="297375" cy="29736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accent4"/>
                </a:outerShdw>
              </a:effectLst>
            </p:spPr>
          </p:pic>
          <p:cxnSp>
            <p:nvCxnSpPr>
              <p:cNvPr id="139" name="Google Shape;139;p9"/>
              <p:cNvCxnSpPr>
                <a:stCxn id="137" idx="2"/>
                <a:endCxn id="138" idx="1"/>
              </p:cNvCxnSpPr>
              <p:nvPr/>
            </p:nvCxnSpPr>
            <p:spPr>
              <a:xfrm>
                <a:off x="8258936" y="3867863"/>
                <a:ext cx="277500" cy="861000"/>
              </a:xfrm>
              <a:prstGeom prst="bentConnector4">
                <a:avLst>
                  <a:gd name="adj1" fmla="val -85811"/>
                  <a:gd name="adj2" fmla="val 58628"/>
                </a:avLst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6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375" name="Google Shape;375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grpSp>
        <p:nvGrpSpPr>
          <p:cNvPr id="377" name="Google Shape;377;p26"/>
          <p:cNvGrpSpPr/>
          <p:nvPr/>
        </p:nvGrpSpPr>
        <p:grpSpPr>
          <a:xfrm>
            <a:off x="114198" y="158375"/>
            <a:ext cx="747713" cy="3876820"/>
            <a:chOff x="114198" y="158375"/>
            <a:chExt cx="747713" cy="3876820"/>
          </a:xfrm>
        </p:grpSpPr>
        <p:pic>
          <p:nvPicPr>
            <p:cNvPr id="378" name="Google Shape;378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64536" y="158375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379" name="Google Shape;37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88948" y="872506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380" name="Google Shape;380;p26"/>
            <p:cNvCxnSpPr>
              <a:stCxn id="381" idx="1"/>
              <a:endCxn id="379" idx="2"/>
            </p:cNvCxnSpPr>
            <p:nvPr/>
          </p:nvCxnSpPr>
          <p:spPr>
            <a:xfrm rot="10800000">
              <a:off x="337774" y="1170013"/>
              <a:ext cx="73800" cy="2716500"/>
            </a:xfrm>
            <a:prstGeom prst="bentConnector4">
              <a:avLst>
                <a:gd name="adj1" fmla="val -322663"/>
                <a:gd name="adj2" fmla="val 52739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26"/>
            <p:cNvCxnSpPr>
              <a:stCxn id="378" idx="2"/>
              <a:endCxn id="379" idx="0"/>
            </p:cNvCxnSpPr>
            <p:nvPr/>
          </p:nvCxnSpPr>
          <p:spPr>
            <a:xfrm rot="5400000">
              <a:off x="317073" y="476300"/>
              <a:ext cx="416700" cy="375600"/>
            </a:xfrm>
            <a:prstGeom prst="bentConnector3">
              <a:avLst>
                <a:gd name="adj1" fmla="val 5000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381" name="Google Shape;381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14198" y="3737831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27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385" name="Google Shape;385;p2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grpSp>
        <p:nvGrpSpPr>
          <p:cNvPr id="387" name="Google Shape;387;p27"/>
          <p:cNvGrpSpPr/>
          <p:nvPr/>
        </p:nvGrpSpPr>
        <p:grpSpPr>
          <a:xfrm>
            <a:off x="139798" y="112250"/>
            <a:ext cx="594763" cy="4829720"/>
            <a:chOff x="139798" y="112250"/>
            <a:chExt cx="594763" cy="4829720"/>
          </a:xfrm>
        </p:grpSpPr>
        <p:pic>
          <p:nvPicPr>
            <p:cNvPr id="388" name="Google Shape;38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37186" y="112250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389" name="Google Shape;38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83823" y="3731156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390" name="Google Shape;390;p27"/>
            <p:cNvCxnSpPr>
              <a:stCxn id="391" idx="1"/>
              <a:endCxn id="389" idx="2"/>
            </p:cNvCxnSpPr>
            <p:nvPr/>
          </p:nvCxnSpPr>
          <p:spPr>
            <a:xfrm rot="10800000">
              <a:off x="332474" y="4028588"/>
              <a:ext cx="104700" cy="764700"/>
            </a:xfrm>
            <a:prstGeom prst="bentConnector4">
              <a:avLst>
                <a:gd name="adj1" fmla="val -227436"/>
                <a:gd name="adj2" fmla="val 59726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27"/>
            <p:cNvCxnSpPr>
              <a:stCxn id="388" idx="2"/>
              <a:endCxn id="389" idx="0"/>
            </p:cNvCxnSpPr>
            <p:nvPr/>
          </p:nvCxnSpPr>
          <p:spPr>
            <a:xfrm rot="5400000">
              <a:off x="-1201677" y="1943675"/>
              <a:ext cx="3321600" cy="2535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391" name="Google Shape;39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39798" y="4644606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72" r:id="rId7"/>
    <p:sldLayoutId id="2147483673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>
            <a:spLocks noGrp="1"/>
          </p:cNvSpPr>
          <p:nvPr>
            <p:ph type="ctrTitle"/>
          </p:nvPr>
        </p:nvSpPr>
        <p:spPr>
          <a:xfrm>
            <a:off x="447873" y="0"/>
            <a:ext cx="5082915" cy="38262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0" dirty="0">
                <a:solidFill>
                  <a:schemeClr val="dk2"/>
                </a:solidFill>
                <a:latin typeface="Pathway Extreme Medium"/>
                <a:ea typeface="Pathway Extreme Medium"/>
                <a:cs typeface="Pathway Extreme Medium"/>
                <a:sym typeface="Pathway Extreme Medium"/>
              </a:rPr>
              <a:t>GENERADOR SEGURO DE CONTRASEÑAS</a:t>
            </a:r>
            <a:endParaRPr sz="5400" dirty="0">
              <a:latin typeface="Pathway Extreme Thin"/>
              <a:ea typeface="Pathway Extreme Thin"/>
              <a:cs typeface="Pathway Extreme Thin"/>
              <a:sym typeface="Pathway Extreme Thin"/>
            </a:endParaRPr>
          </a:p>
        </p:txBody>
      </p:sp>
      <p:pic>
        <p:nvPicPr>
          <p:cNvPr id="405" name="Google Shape;4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2684" y="2598112"/>
            <a:ext cx="301752" cy="30175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pic>
        <p:nvPicPr>
          <p:cNvPr id="406" name="Google Shape;4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2679" y="3021287"/>
            <a:ext cx="301761" cy="301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pic>
        <p:nvPicPr>
          <p:cNvPr id="407" name="Google Shape;4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2672" y="3444418"/>
            <a:ext cx="301774" cy="30176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cxnSp>
        <p:nvCxnSpPr>
          <p:cNvPr id="408" name="Google Shape;408;p31"/>
          <p:cNvCxnSpPr>
            <a:stCxn id="409" idx="3"/>
            <a:endCxn id="410" idx="1"/>
          </p:cNvCxnSpPr>
          <p:nvPr/>
        </p:nvCxnSpPr>
        <p:spPr>
          <a:xfrm>
            <a:off x="749550" y="853600"/>
            <a:ext cx="5699100" cy="3558600"/>
          </a:xfrm>
          <a:prstGeom prst="bentConnector3">
            <a:avLst>
              <a:gd name="adj1" fmla="val 85535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10" name="Google Shape;4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8650" y="4098050"/>
            <a:ext cx="628319" cy="62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cxnSp>
        <p:nvCxnSpPr>
          <p:cNvPr id="411" name="Google Shape;411;p31"/>
          <p:cNvCxnSpPr>
            <a:stCxn id="410" idx="3"/>
            <a:endCxn id="407" idx="1"/>
          </p:cNvCxnSpPr>
          <p:nvPr/>
        </p:nvCxnSpPr>
        <p:spPr>
          <a:xfrm rot="10800000" flipH="1">
            <a:off x="7076969" y="3595300"/>
            <a:ext cx="1345800" cy="8169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31"/>
          <p:cNvCxnSpPr>
            <a:stCxn id="405" idx="0"/>
            <a:endCxn id="413" idx="2"/>
          </p:cNvCxnSpPr>
          <p:nvPr/>
        </p:nvCxnSpPr>
        <p:spPr>
          <a:xfrm rot="-5400000">
            <a:off x="7657960" y="1681912"/>
            <a:ext cx="18318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14" name="Google Shape;414;p31"/>
          <p:cNvGrpSpPr/>
          <p:nvPr/>
        </p:nvGrpSpPr>
        <p:grpSpPr>
          <a:xfrm>
            <a:off x="6644569" y="4185563"/>
            <a:ext cx="236598" cy="453273"/>
            <a:chOff x="1577231" y="1440325"/>
            <a:chExt cx="236598" cy="453273"/>
          </a:xfrm>
        </p:grpSpPr>
        <p:sp>
          <p:nvSpPr>
            <p:cNvPr id="415" name="Google Shape;415;p31"/>
            <p:cNvSpPr/>
            <p:nvPr/>
          </p:nvSpPr>
          <p:spPr>
            <a:xfrm>
              <a:off x="1577231" y="1440325"/>
              <a:ext cx="172041" cy="217593"/>
            </a:xfrm>
            <a:custGeom>
              <a:avLst/>
              <a:gdLst/>
              <a:ahLst/>
              <a:cxnLst/>
              <a:rect l="l" t="t" r="r" b="b"/>
              <a:pathLst>
                <a:path w="1503" h="1901" extrusionOk="0">
                  <a:moveTo>
                    <a:pt x="951" y="1901"/>
                  </a:moveTo>
                  <a:cubicBezTo>
                    <a:pt x="1139" y="1901"/>
                    <a:pt x="1321" y="1846"/>
                    <a:pt x="1477" y="1742"/>
                  </a:cubicBezTo>
                  <a:cubicBezTo>
                    <a:pt x="1504" y="1725"/>
                    <a:pt x="1511" y="1689"/>
                    <a:pt x="1493" y="1662"/>
                  </a:cubicBezTo>
                  <a:cubicBezTo>
                    <a:pt x="1476" y="1635"/>
                    <a:pt x="1440" y="1628"/>
                    <a:pt x="1413" y="1646"/>
                  </a:cubicBezTo>
                  <a:cubicBezTo>
                    <a:pt x="1276" y="1737"/>
                    <a:pt x="1116" y="1785"/>
                    <a:pt x="951" y="1785"/>
                  </a:cubicBezTo>
                  <a:cubicBezTo>
                    <a:pt x="491" y="1785"/>
                    <a:pt x="116" y="1411"/>
                    <a:pt x="116" y="950"/>
                  </a:cubicBezTo>
                  <a:cubicBezTo>
                    <a:pt x="116" y="490"/>
                    <a:pt x="491" y="116"/>
                    <a:pt x="951" y="116"/>
                  </a:cubicBezTo>
                  <a:cubicBezTo>
                    <a:pt x="1111" y="116"/>
                    <a:pt x="1267" y="161"/>
                    <a:pt x="1401" y="247"/>
                  </a:cubicBezTo>
                  <a:cubicBezTo>
                    <a:pt x="1428" y="264"/>
                    <a:pt x="1464" y="257"/>
                    <a:pt x="1481" y="230"/>
                  </a:cubicBezTo>
                  <a:cubicBezTo>
                    <a:pt x="1499" y="203"/>
                    <a:pt x="1491" y="167"/>
                    <a:pt x="1464" y="150"/>
                  </a:cubicBezTo>
                  <a:cubicBezTo>
                    <a:pt x="1311" y="51"/>
                    <a:pt x="1134" y="0"/>
                    <a:pt x="951" y="0"/>
                  </a:cubicBezTo>
                  <a:cubicBezTo>
                    <a:pt x="427" y="0"/>
                    <a:pt x="0" y="426"/>
                    <a:pt x="0" y="950"/>
                  </a:cubicBezTo>
                  <a:cubicBezTo>
                    <a:pt x="0" y="1475"/>
                    <a:pt x="427" y="1901"/>
                    <a:pt x="951" y="1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1757168" y="1524112"/>
              <a:ext cx="37773" cy="97980"/>
            </a:xfrm>
            <a:custGeom>
              <a:avLst/>
              <a:gdLst/>
              <a:ahLst/>
              <a:cxnLst/>
              <a:rect l="l" t="t" r="r" b="b"/>
              <a:pathLst>
                <a:path w="330" h="856" extrusionOk="0">
                  <a:moveTo>
                    <a:pt x="247" y="1"/>
                  </a:moveTo>
                  <a:cubicBezTo>
                    <a:pt x="216" y="7"/>
                    <a:pt x="195" y="37"/>
                    <a:pt x="201" y="68"/>
                  </a:cubicBezTo>
                  <a:cubicBezTo>
                    <a:pt x="210" y="118"/>
                    <a:pt x="214" y="168"/>
                    <a:pt x="214" y="218"/>
                  </a:cubicBezTo>
                  <a:cubicBezTo>
                    <a:pt x="214" y="417"/>
                    <a:pt x="143" y="609"/>
                    <a:pt x="14" y="760"/>
                  </a:cubicBezTo>
                  <a:cubicBezTo>
                    <a:pt x="-6" y="784"/>
                    <a:pt x="-4" y="821"/>
                    <a:pt x="21" y="842"/>
                  </a:cubicBezTo>
                  <a:cubicBezTo>
                    <a:pt x="32" y="851"/>
                    <a:pt x="45" y="856"/>
                    <a:pt x="58" y="856"/>
                  </a:cubicBezTo>
                  <a:cubicBezTo>
                    <a:pt x="75" y="856"/>
                    <a:pt x="91" y="849"/>
                    <a:pt x="103" y="835"/>
                  </a:cubicBezTo>
                  <a:cubicBezTo>
                    <a:pt x="249" y="664"/>
                    <a:pt x="330" y="444"/>
                    <a:pt x="330" y="218"/>
                  </a:cubicBezTo>
                  <a:cubicBezTo>
                    <a:pt x="330" y="161"/>
                    <a:pt x="325" y="104"/>
                    <a:pt x="315" y="48"/>
                  </a:cubicBezTo>
                  <a:cubicBezTo>
                    <a:pt x="309" y="16"/>
                    <a:pt x="279" y="-5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1603787" y="1466881"/>
              <a:ext cx="164143" cy="164483"/>
            </a:xfrm>
            <a:custGeom>
              <a:avLst/>
              <a:gdLst/>
              <a:ahLst/>
              <a:cxnLst/>
              <a:rect l="l" t="t" r="r" b="b"/>
              <a:pathLst>
                <a:path w="1434" h="1437" extrusionOk="0">
                  <a:moveTo>
                    <a:pt x="719" y="116"/>
                  </a:moveTo>
                  <a:cubicBezTo>
                    <a:pt x="820" y="116"/>
                    <a:pt x="920" y="141"/>
                    <a:pt x="1008" y="189"/>
                  </a:cubicBezTo>
                  <a:cubicBezTo>
                    <a:pt x="1036" y="205"/>
                    <a:pt x="1071" y="195"/>
                    <a:pt x="1087" y="167"/>
                  </a:cubicBezTo>
                  <a:cubicBezTo>
                    <a:pt x="1102" y="138"/>
                    <a:pt x="1092" y="103"/>
                    <a:pt x="1064" y="88"/>
                  </a:cubicBezTo>
                  <a:cubicBezTo>
                    <a:pt x="959" y="30"/>
                    <a:pt x="839" y="0"/>
                    <a:pt x="719" y="0"/>
                  </a:cubicBezTo>
                  <a:cubicBezTo>
                    <a:pt x="323" y="0"/>
                    <a:pt x="0" y="322"/>
                    <a:pt x="0" y="718"/>
                  </a:cubicBezTo>
                  <a:cubicBezTo>
                    <a:pt x="0" y="1115"/>
                    <a:pt x="323" y="1437"/>
                    <a:pt x="719" y="1437"/>
                  </a:cubicBezTo>
                  <a:cubicBezTo>
                    <a:pt x="897" y="1437"/>
                    <a:pt x="1068" y="1371"/>
                    <a:pt x="1201" y="1252"/>
                  </a:cubicBezTo>
                  <a:cubicBezTo>
                    <a:pt x="1332" y="1133"/>
                    <a:pt x="1415" y="971"/>
                    <a:pt x="1434" y="796"/>
                  </a:cubicBezTo>
                  <a:cubicBezTo>
                    <a:pt x="1437" y="764"/>
                    <a:pt x="1414" y="736"/>
                    <a:pt x="1382" y="732"/>
                  </a:cubicBezTo>
                  <a:cubicBezTo>
                    <a:pt x="1350" y="729"/>
                    <a:pt x="1322" y="752"/>
                    <a:pt x="1318" y="784"/>
                  </a:cubicBezTo>
                  <a:cubicBezTo>
                    <a:pt x="1285" y="1090"/>
                    <a:pt x="1028" y="1321"/>
                    <a:pt x="719" y="1321"/>
                  </a:cubicBezTo>
                  <a:cubicBezTo>
                    <a:pt x="387" y="1321"/>
                    <a:pt x="116" y="1051"/>
                    <a:pt x="116" y="718"/>
                  </a:cubicBezTo>
                  <a:cubicBezTo>
                    <a:pt x="116" y="386"/>
                    <a:pt x="387" y="116"/>
                    <a:pt x="719" y="1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1577231" y="1675891"/>
              <a:ext cx="217712" cy="217708"/>
            </a:xfrm>
            <a:custGeom>
              <a:avLst/>
              <a:gdLst/>
              <a:ahLst/>
              <a:cxnLst/>
              <a:rect l="l" t="t" r="r" b="b"/>
              <a:pathLst>
                <a:path w="1902" h="1902" extrusionOk="0">
                  <a:moveTo>
                    <a:pt x="951" y="1786"/>
                  </a:moveTo>
                  <a:cubicBezTo>
                    <a:pt x="491" y="1786"/>
                    <a:pt x="116" y="1412"/>
                    <a:pt x="116" y="951"/>
                  </a:cubicBezTo>
                  <a:cubicBezTo>
                    <a:pt x="116" y="491"/>
                    <a:pt x="491" y="116"/>
                    <a:pt x="951" y="116"/>
                  </a:cubicBezTo>
                  <a:cubicBezTo>
                    <a:pt x="1412" y="116"/>
                    <a:pt x="1786" y="491"/>
                    <a:pt x="1786" y="951"/>
                  </a:cubicBezTo>
                  <a:cubicBezTo>
                    <a:pt x="1786" y="1412"/>
                    <a:pt x="1412" y="1786"/>
                    <a:pt x="951" y="1786"/>
                  </a:cubicBezTo>
                  <a:moveTo>
                    <a:pt x="951" y="0"/>
                  </a:moveTo>
                  <a:cubicBezTo>
                    <a:pt x="427" y="0"/>
                    <a:pt x="0" y="427"/>
                    <a:pt x="0" y="951"/>
                  </a:cubicBezTo>
                  <a:cubicBezTo>
                    <a:pt x="0" y="1475"/>
                    <a:pt x="427" y="1902"/>
                    <a:pt x="951" y="1902"/>
                  </a:cubicBezTo>
                  <a:cubicBezTo>
                    <a:pt x="1475" y="1902"/>
                    <a:pt x="1902" y="1475"/>
                    <a:pt x="1902" y="951"/>
                  </a:cubicBezTo>
                  <a:cubicBezTo>
                    <a:pt x="1902" y="427"/>
                    <a:pt x="1475" y="0"/>
                    <a:pt x="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1603787" y="1702446"/>
              <a:ext cx="164601" cy="164597"/>
            </a:xfrm>
            <a:custGeom>
              <a:avLst/>
              <a:gdLst/>
              <a:ahLst/>
              <a:cxnLst/>
              <a:rect l="l" t="t" r="r" b="b"/>
              <a:pathLst>
                <a:path w="1438" h="1438" extrusionOk="0">
                  <a:moveTo>
                    <a:pt x="719" y="0"/>
                  </a:moveTo>
                  <a:cubicBezTo>
                    <a:pt x="571" y="0"/>
                    <a:pt x="429" y="45"/>
                    <a:pt x="308" y="130"/>
                  </a:cubicBezTo>
                  <a:cubicBezTo>
                    <a:pt x="282" y="149"/>
                    <a:pt x="275" y="185"/>
                    <a:pt x="294" y="211"/>
                  </a:cubicBezTo>
                  <a:cubicBezTo>
                    <a:pt x="312" y="237"/>
                    <a:pt x="348" y="244"/>
                    <a:pt x="374" y="225"/>
                  </a:cubicBezTo>
                  <a:cubicBezTo>
                    <a:pt x="476" y="154"/>
                    <a:pt x="595" y="116"/>
                    <a:pt x="719" y="116"/>
                  </a:cubicBezTo>
                  <a:cubicBezTo>
                    <a:pt x="1052" y="116"/>
                    <a:pt x="1322" y="387"/>
                    <a:pt x="1322" y="719"/>
                  </a:cubicBezTo>
                  <a:cubicBezTo>
                    <a:pt x="1322" y="1052"/>
                    <a:pt x="1052" y="1322"/>
                    <a:pt x="719" y="1322"/>
                  </a:cubicBezTo>
                  <a:cubicBezTo>
                    <a:pt x="387" y="1322"/>
                    <a:pt x="116" y="1052"/>
                    <a:pt x="116" y="719"/>
                  </a:cubicBezTo>
                  <a:cubicBezTo>
                    <a:pt x="116" y="601"/>
                    <a:pt x="151" y="486"/>
                    <a:pt x="217" y="387"/>
                  </a:cubicBezTo>
                  <a:cubicBezTo>
                    <a:pt x="234" y="360"/>
                    <a:pt x="227" y="324"/>
                    <a:pt x="201" y="306"/>
                  </a:cubicBezTo>
                  <a:cubicBezTo>
                    <a:pt x="174" y="289"/>
                    <a:pt x="138" y="296"/>
                    <a:pt x="120" y="323"/>
                  </a:cubicBezTo>
                  <a:cubicBezTo>
                    <a:pt x="42" y="441"/>
                    <a:pt x="0" y="578"/>
                    <a:pt x="0" y="719"/>
                  </a:cubicBezTo>
                  <a:cubicBezTo>
                    <a:pt x="0" y="1116"/>
                    <a:pt x="323" y="1438"/>
                    <a:pt x="719" y="1438"/>
                  </a:cubicBezTo>
                  <a:cubicBezTo>
                    <a:pt x="1116" y="1438"/>
                    <a:pt x="1438" y="1116"/>
                    <a:pt x="1438" y="719"/>
                  </a:cubicBezTo>
                  <a:cubicBezTo>
                    <a:pt x="1438" y="323"/>
                    <a:pt x="1116" y="0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1638240" y="1445705"/>
              <a:ext cx="175589" cy="154295"/>
            </a:xfrm>
            <a:custGeom>
              <a:avLst/>
              <a:gdLst/>
              <a:ahLst/>
              <a:cxnLst/>
              <a:rect l="l" t="t" r="r" b="b"/>
              <a:pathLst>
                <a:path w="1534" h="1348" extrusionOk="0">
                  <a:moveTo>
                    <a:pt x="1498" y="111"/>
                  </a:moveTo>
                  <a:lnTo>
                    <a:pt x="1416" y="33"/>
                  </a:lnTo>
                  <a:cubicBezTo>
                    <a:pt x="1393" y="11"/>
                    <a:pt x="1363" y="0"/>
                    <a:pt x="1332" y="0"/>
                  </a:cubicBezTo>
                  <a:cubicBezTo>
                    <a:pt x="1301" y="1"/>
                    <a:pt x="1272" y="14"/>
                    <a:pt x="1250" y="37"/>
                  </a:cubicBezTo>
                  <a:lnTo>
                    <a:pt x="1016" y="281"/>
                  </a:lnTo>
                  <a:cubicBezTo>
                    <a:pt x="994" y="304"/>
                    <a:pt x="995" y="341"/>
                    <a:pt x="1018" y="363"/>
                  </a:cubicBezTo>
                  <a:cubicBezTo>
                    <a:pt x="1041" y="385"/>
                    <a:pt x="1078" y="384"/>
                    <a:pt x="1100" y="361"/>
                  </a:cubicBezTo>
                  <a:lnTo>
                    <a:pt x="1334" y="117"/>
                  </a:lnTo>
                  <a:cubicBezTo>
                    <a:pt x="1334" y="116"/>
                    <a:pt x="1335" y="116"/>
                    <a:pt x="1336" y="117"/>
                  </a:cubicBezTo>
                  <a:lnTo>
                    <a:pt x="1418" y="195"/>
                  </a:lnTo>
                  <a:cubicBezTo>
                    <a:pt x="1418" y="196"/>
                    <a:pt x="1418" y="196"/>
                    <a:pt x="1418" y="197"/>
                  </a:cubicBezTo>
                  <a:lnTo>
                    <a:pt x="445" y="1214"/>
                  </a:lnTo>
                  <a:cubicBezTo>
                    <a:pt x="434" y="1226"/>
                    <a:pt x="419" y="1232"/>
                    <a:pt x="403" y="1232"/>
                  </a:cubicBezTo>
                  <a:cubicBezTo>
                    <a:pt x="389" y="1232"/>
                    <a:pt x="375" y="1227"/>
                    <a:pt x="364" y="1218"/>
                  </a:cubicBezTo>
                  <a:lnTo>
                    <a:pt x="116" y="999"/>
                  </a:lnTo>
                  <a:cubicBezTo>
                    <a:pt x="115" y="999"/>
                    <a:pt x="115" y="998"/>
                    <a:pt x="116" y="998"/>
                  </a:cubicBezTo>
                  <a:lnTo>
                    <a:pt x="191" y="912"/>
                  </a:lnTo>
                  <a:lnTo>
                    <a:pt x="192" y="912"/>
                  </a:lnTo>
                  <a:lnTo>
                    <a:pt x="358" y="1057"/>
                  </a:lnTo>
                  <a:cubicBezTo>
                    <a:pt x="381" y="1078"/>
                    <a:pt x="416" y="1076"/>
                    <a:pt x="438" y="1054"/>
                  </a:cubicBezTo>
                  <a:lnTo>
                    <a:pt x="929" y="540"/>
                  </a:lnTo>
                  <a:cubicBezTo>
                    <a:pt x="951" y="517"/>
                    <a:pt x="951" y="480"/>
                    <a:pt x="927" y="458"/>
                  </a:cubicBezTo>
                  <a:cubicBezTo>
                    <a:pt x="904" y="436"/>
                    <a:pt x="868" y="437"/>
                    <a:pt x="845" y="460"/>
                  </a:cubicBezTo>
                  <a:lnTo>
                    <a:pt x="392" y="933"/>
                  </a:lnTo>
                  <a:lnTo>
                    <a:pt x="269" y="825"/>
                  </a:lnTo>
                  <a:cubicBezTo>
                    <a:pt x="220" y="782"/>
                    <a:pt x="146" y="787"/>
                    <a:pt x="104" y="836"/>
                  </a:cubicBezTo>
                  <a:lnTo>
                    <a:pt x="28" y="921"/>
                  </a:lnTo>
                  <a:cubicBezTo>
                    <a:pt x="8" y="944"/>
                    <a:pt x="-2" y="975"/>
                    <a:pt x="0" y="1006"/>
                  </a:cubicBezTo>
                  <a:cubicBezTo>
                    <a:pt x="2" y="1037"/>
                    <a:pt x="16" y="1066"/>
                    <a:pt x="39" y="1086"/>
                  </a:cubicBezTo>
                  <a:lnTo>
                    <a:pt x="288" y="1305"/>
                  </a:lnTo>
                  <a:cubicBezTo>
                    <a:pt x="320" y="1333"/>
                    <a:pt x="360" y="1348"/>
                    <a:pt x="403" y="1348"/>
                  </a:cubicBezTo>
                  <a:cubicBezTo>
                    <a:pt x="450" y="1348"/>
                    <a:pt x="496" y="1329"/>
                    <a:pt x="528" y="1295"/>
                  </a:cubicBezTo>
                  <a:lnTo>
                    <a:pt x="1502" y="277"/>
                  </a:lnTo>
                  <a:cubicBezTo>
                    <a:pt x="1546" y="230"/>
                    <a:pt x="1545" y="156"/>
                    <a:pt x="1498" y="1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1" name="Google Shape;421;p31"/>
          <p:cNvCxnSpPr>
            <a:stCxn id="405" idx="2"/>
            <a:endCxn id="406" idx="0"/>
          </p:cNvCxnSpPr>
          <p:nvPr/>
        </p:nvCxnSpPr>
        <p:spPr>
          <a:xfrm rot="-5400000" flipH="1">
            <a:off x="8513110" y="2960314"/>
            <a:ext cx="121500" cy="600"/>
          </a:xfrm>
          <a:prstGeom prst="bentConnector3">
            <a:avLst>
              <a:gd name="adj1" fmla="val 49968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31"/>
          <p:cNvCxnSpPr>
            <a:stCxn id="406" idx="2"/>
            <a:endCxn id="407" idx="0"/>
          </p:cNvCxnSpPr>
          <p:nvPr/>
        </p:nvCxnSpPr>
        <p:spPr>
          <a:xfrm rot="-5400000" flipH="1">
            <a:off x="8513110" y="3383487"/>
            <a:ext cx="121500" cy="600"/>
          </a:xfrm>
          <a:prstGeom prst="bentConnector3">
            <a:avLst>
              <a:gd name="adj1" fmla="val 49951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7"/>
          <p:cNvSpPr txBox="1"/>
          <p:nvPr/>
        </p:nvSpPr>
        <p:spPr>
          <a:xfrm>
            <a:off x="1572600" y="767737"/>
            <a:ext cx="59988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lt1"/>
                </a:solidFill>
              </a:rPr>
              <a:t>El generador seguro de contraseñas fortalece la seguridad informatica generando contraseñas robustas con caracteres como minúsculas, mayúsculas y números. Además se promueve el uso y la importancia de generar contraseñas seguras.</a:t>
            </a:r>
            <a:endParaRPr sz="1100" dirty="0">
              <a:solidFill>
                <a:srgbClr val="869FB2"/>
              </a:solidFill>
            </a:endParaRPr>
          </a:p>
        </p:txBody>
      </p:sp>
      <p:sp>
        <p:nvSpPr>
          <p:cNvPr id="1235" name="Google Shape;1235;p57"/>
          <p:cNvSpPr txBox="1">
            <a:spLocks noGrp="1"/>
          </p:cNvSpPr>
          <p:nvPr>
            <p:ph type="title"/>
          </p:nvPr>
        </p:nvSpPr>
        <p:spPr>
          <a:xfrm>
            <a:off x="716700" y="285337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Conclusión. </a:t>
            </a:r>
            <a:endParaRPr dirty="0"/>
          </a:p>
        </p:txBody>
      </p:sp>
      <p:sp>
        <p:nvSpPr>
          <p:cNvPr id="2" name="Google Shape;1235;p57">
            <a:extLst>
              <a:ext uri="{FF2B5EF4-FFF2-40B4-BE49-F238E27FC236}">
                <a16:creationId xmlns:a16="http://schemas.microsoft.com/office/drawing/2014/main" id="{1FDC6D01-A525-0D36-67E2-8CA102C0339A}"/>
              </a:ext>
            </a:extLst>
          </p:cNvPr>
          <p:cNvSpPr txBox="1">
            <a:spLocks/>
          </p:cNvSpPr>
          <p:nvPr/>
        </p:nvSpPr>
        <p:spPr>
          <a:xfrm>
            <a:off x="716700" y="1339239"/>
            <a:ext cx="7710600" cy="374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C" dirty="0"/>
              <a:t>Implicaciones </a:t>
            </a:r>
          </a:p>
          <a:p>
            <a:pPr>
              <a:buClr>
                <a:schemeClr val="dk1"/>
              </a:buClr>
              <a:buSzPts val="1100"/>
            </a:pPr>
            <a:endParaRPr lang="es-EC" dirty="0"/>
          </a:p>
        </p:txBody>
      </p:sp>
      <p:sp>
        <p:nvSpPr>
          <p:cNvPr id="5" name="Google Shape;1234;p57">
            <a:extLst>
              <a:ext uri="{FF2B5EF4-FFF2-40B4-BE49-F238E27FC236}">
                <a16:creationId xmlns:a16="http://schemas.microsoft.com/office/drawing/2014/main" id="{BE580510-3CF1-787B-533A-00F16D69ECD3}"/>
              </a:ext>
            </a:extLst>
          </p:cNvPr>
          <p:cNvSpPr txBox="1"/>
          <p:nvPr/>
        </p:nvSpPr>
        <p:spPr>
          <a:xfrm>
            <a:off x="1572600" y="1801989"/>
            <a:ext cx="59988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lt1"/>
                </a:solidFill>
              </a:rPr>
              <a:t>Contribuye a la protección de datos y reduce el riesgo de utilizar contraseñas débiles.</a:t>
            </a:r>
            <a:endParaRPr sz="1100" dirty="0">
              <a:solidFill>
                <a:srgbClr val="869FB2"/>
              </a:solidFill>
            </a:endParaRPr>
          </a:p>
        </p:txBody>
      </p:sp>
      <p:sp>
        <p:nvSpPr>
          <p:cNvPr id="6" name="Google Shape;1235;p57">
            <a:extLst>
              <a:ext uri="{FF2B5EF4-FFF2-40B4-BE49-F238E27FC236}">
                <a16:creationId xmlns:a16="http://schemas.microsoft.com/office/drawing/2014/main" id="{ADB7678B-7E83-458D-212B-330E31F1824D}"/>
              </a:ext>
            </a:extLst>
          </p:cNvPr>
          <p:cNvSpPr txBox="1">
            <a:spLocks/>
          </p:cNvSpPr>
          <p:nvPr/>
        </p:nvSpPr>
        <p:spPr>
          <a:xfrm>
            <a:off x="716700" y="2201835"/>
            <a:ext cx="7710600" cy="374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C" dirty="0"/>
              <a:t>Limitaciones</a:t>
            </a:r>
          </a:p>
          <a:p>
            <a:pPr>
              <a:buClr>
                <a:schemeClr val="dk1"/>
              </a:buClr>
              <a:buSzPts val="1100"/>
            </a:pPr>
            <a:endParaRPr lang="es-EC" dirty="0"/>
          </a:p>
        </p:txBody>
      </p:sp>
      <p:sp>
        <p:nvSpPr>
          <p:cNvPr id="7" name="Google Shape;1234;p57">
            <a:extLst>
              <a:ext uri="{FF2B5EF4-FFF2-40B4-BE49-F238E27FC236}">
                <a16:creationId xmlns:a16="http://schemas.microsoft.com/office/drawing/2014/main" id="{E3B1BD5E-DA58-90CE-CCEF-56C3A5650C16}"/>
              </a:ext>
            </a:extLst>
          </p:cNvPr>
          <p:cNvSpPr txBox="1"/>
          <p:nvPr/>
        </p:nvSpPr>
        <p:spPr>
          <a:xfrm>
            <a:off x="1572600" y="2722800"/>
            <a:ext cx="5998800" cy="49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lt1"/>
                </a:solidFill>
              </a:rPr>
              <a:t>Existe el riesgo de un posible olvido de la contraseña así como también vulnerabilidades al generador.</a:t>
            </a:r>
            <a:endParaRPr sz="1100" dirty="0">
              <a:solidFill>
                <a:srgbClr val="869FB2"/>
              </a:solidFill>
            </a:endParaRPr>
          </a:p>
        </p:txBody>
      </p:sp>
      <p:sp>
        <p:nvSpPr>
          <p:cNvPr id="8" name="Google Shape;1235;p57">
            <a:extLst>
              <a:ext uri="{FF2B5EF4-FFF2-40B4-BE49-F238E27FC236}">
                <a16:creationId xmlns:a16="http://schemas.microsoft.com/office/drawing/2014/main" id="{FED7D8B7-ED35-7D2D-4857-28EDE66BB0DF}"/>
              </a:ext>
            </a:extLst>
          </p:cNvPr>
          <p:cNvSpPr txBox="1">
            <a:spLocks/>
          </p:cNvSpPr>
          <p:nvPr/>
        </p:nvSpPr>
        <p:spPr>
          <a:xfrm>
            <a:off x="716700" y="3247680"/>
            <a:ext cx="7710600" cy="374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C" dirty="0"/>
              <a:t>Recomendaciones</a:t>
            </a:r>
          </a:p>
          <a:p>
            <a:pPr>
              <a:buClr>
                <a:schemeClr val="dk1"/>
              </a:buClr>
              <a:buSzPts val="1100"/>
            </a:pPr>
            <a:endParaRPr lang="es-EC" dirty="0"/>
          </a:p>
        </p:txBody>
      </p:sp>
      <p:sp>
        <p:nvSpPr>
          <p:cNvPr id="9" name="Google Shape;1234;p57">
            <a:extLst>
              <a:ext uri="{FF2B5EF4-FFF2-40B4-BE49-F238E27FC236}">
                <a16:creationId xmlns:a16="http://schemas.microsoft.com/office/drawing/2014/main" id="{4D3A28F4-4031-8E06-90A9-E0450A4F2E10}"/>
              </a:ext>
            </a:extLst>
          </p:cNvPr>
          <p:cNvSpPr txBox="1"/>
          <p:nvPr/>
        </p:nvSpPr>
        <p:spPr>
          <a:xfrm>
            <a:off x="1572600" y="3842571"/>
            <a:ext cx="5998800" cy="49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lt1"/>
                </a:solidFill>
              </a:rPr>
              <a:t>Se recomienda una encriptación de las contraseñas, la aleatoridad y también evitar el uso de caracteres ambiguos.</a:t>
            </a:r>
            <a:endParaRPr sz="1100" dirty="0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713225" y="657675"/>
            <a:ext cx="2663700" cy="10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Generador seguro de contraseñas</a:t>
            </a:r>
            <a:endParaRPr sz="2400" dirty="0"/>
          </a:p>
        </p:txBody>
      </p:sp>
      <p:sp>
        <p:nvSpPr>
          <p:cNvPr id="455" name="Google Shape;455;p34"/>
          <p:cNvSpPr txBox="1">
            <a:spLocks noGrp="1"/>
          </p:cNvSpPr>
          <p:nvPr>
            <p:ph type="subTitle" idx="1"/>
          </p:nvPr>
        </p:nvSpPr>
        <p:spPr>
          <a:xfrm>
            <a:off x="713225" y="17900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Características y funcionalidades: 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C" b="1" dirty="0"/>
              <a:t>Objetivo: </a:t>
            </a:r>
            <a:r>
              <a:rPr lang="es-EC" dirty="0"/>
              <a:t>Una alternativa para evitar la creación de contraseñas que sean fáciles de hackear o poco seguras 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Diseño</a:t>
            </a:r>
            <a:r>
              <a:rPr lang="en" dirty="0"/>
              <a:t>:</a:t>
            </a:r>
            <a:r>
              <a:rPr lang="es-EC" dirty="0"/>
              <a:t> La contraseña va a contener un mínimo de minúsculas, mayúsculas y caracteres numéricos. 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 b="1" dirty="0"/>
              <a:t>Resumen</a:t>
            </a:r>
            <a:r>
              <a:rPr lang="en" dirty="0"/>
              <a:t>: Se va a desarrollar un generador seguro de contraseñas que sea facil de entender para el usuario, seguro y a la vez funcional.</a:t>
            </a:r>
            <a:endParaRPr dirty="0"/>
          </a:p>
        </p:txBody>
      </p:sp>
      <p:grpSp>
        <p:nvGrpSpPr>
          <p:cNvPr id="457" name="Google Shape;457;p34"/>
          <p:cNvGrpSpPr/>
          <p:nvPr/>
        </p:nvGrpSpPr>
        <p:grpSpPr>
          <a:xfrm>
            <a:off x="4484327" y="341568"/>
            <a:ext cx="1306000" cy="754364"/>
            <a:chOff x="4484327" y="341568"/>
            <a:chExt cx="1306000" cy="754364"/>
          </a:xfrm>
        </p:grpSpPr>
        <p:pic>
          <p:nvPicPr>
            <p:cNvPr id="458" name="Google Shape;45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84327" y="341568"/>
              <a:ext cx="301750" cy="30173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459" name="Google Shape;45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488577" y="794193"/>
              <a:ext cx="301750" cy="30173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460" name="Google Shape;460;p34"/>
            <p:cNvCxnSpPr>
              <a:stCxn id="458" idx="2"/>
              <a:endCxn id="459" idx="1"/>
            </p:cNvCxnSpPr>
            <p:nvPr/>
          </p:nvCxnSpPr>
          <p:spPr>
            <a:xfrm rot="-5400000" flipH="1">
              <a:off x="5061802" y="216707"/>
              <a:ext cx="301800" cy="1155000"/>
            </a:xfrm>
            <a:prstGeom prst="bentConnector4">
              <a:avLst>
                <a:gd name="adj1" fmla="val 24998"/>
                <a:gd name="adj2" fmla="val 120628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8DE11D55-5580-DFE8-2C9B-BA3F0F7A387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27158" r="27158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>
            <a:spLocks noGrp="1"/>
          </p:cNvSpPr>
          <p:nvPr>
            <p:ph type="title"/>
          </p:nvPr>
        </p:nvSpPr>
        <p:spPr>
          <a:xfrm>
            <a:off x="4047175" y="325872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del software</a:t>
            </a:r>
            <a:endParaRPr dirty="0"/>
          </a:p>
        </p:txBody>
      </p:sp>
      <p:sp>
        <p:nvSpPr>
          <p:cNvPr id="478" name="Google Shape;478;p36"/>
          <p:cNvSpPr txBox="1">
            <a:spLocks noGrp="1"/>
          </p:cNvSpPr>
          <p:nvPr>
            <p:ph type="title" idx="2"/>
          </p:nvPr>
        </p:nvSpPr>
        <p:spPr>
          <a:xfrm>
            <a:off x="7141975" y="624625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80" name="Google Shape;480;p36"/>
          <p:cNvCxnSpPr/>
          <p:nvPr/>
        </p:nvCxnSpPr>
        <p:spPr>
          <a:xfrm>
            <a:off x="4132025" y="3258500"/>
            <a:ext cx="430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81" name="Google Shape;481;p36"/>
          <p:cNvGrpSpPr/>
          <p:nvPr/>
        </p:nvGrpSpPr>
        <p:grpSpPr>
          <a:xfrm>
            <a:off x="3617250" y="841400"/>
            <a:ext cx="3888244" cy="1948188"/>
            <a:chOff x="3617250" y="841400"/>
            <a:chExt cx="3888244" cy="1948188"/>
          </a:xfrm>
        </p:grpSpPr>
        <p:pic>
          <p:nvPicPr>
            <p:cNvPr id="482" name="Google Shape;482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32032" y="841400"/>
              <a:ext cx="628319" cy="628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grpSp>
          <p:nvGrpSpPr>
            <p:cNvPr id="483" name="Google Shape;483;p36"/>
            <p:cNvGrpSpPr/>
            <p:nvPr/>
          </p:nvGrpSpPr>
          <p:grpSpPr>
            <a:xfrm>
              <a:off x="4219486" y="928913"/>
              <a:ext cx="453393" cy="453273"/>
              <a:chOff x="5304049" y="1440325"/>
              <a:chExt cx="453393" cy="453273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5523704" y="1659866"/>
                <a:ext cx="233738" cy="233732"/>
              </a:xfrm>
              <a:custGeom>
                <a:avLst/>
                <a:gdLst/>
                <a:ahLst/>
                <a:cxnLst/>
                <a:rect l="l" t="t" r="r" b="b"/>
                <a:pathLst>
                  <a:path w="2042" h="2042" extrusionOk="0">
                    <a:moveTo>
                      <a:pt x="2039" y="437"/>
                    </a:moveTo>
                    <a:cubicBezTo>
                      <a:pt x="2029" y="394"/>
                      <a:pt x="1996" y="362"/>
                      <a:pt x="1953" y="354"/>
                    </a:cubicBezTo>
                    <a:lnTo>
                      <a:pt x="1272" y="222"/>
                    </a:lnTo>
                    <a:cubicBezTo>
                      <a:pt x="1240" y="216"/>
                      <a:pt x="1210" y="237"/>
                      <a:pt x="1204" y="268"/>
                    </a:cubicBezTo>
                    <a:cubicBezTo>
                      <a:pt x="1198" y="300"/>
                      <a:pt x="1218" y="330"/>
                      <a:pt x="1250" y="336"/>
                    </a:cubicBezTo>
                    <a:lnTo>
                      <a:pt x="1916" y="465"/>
                    </a:lnTo>
                    <a:lnTo>
                      <a:pt x="1285" y="935"/>
                    </a:lnTo>
                    <a:cubicBezTo>
                      <a:pt x="1259" y="954"/>
                      <a:pt x="1243" y="983"/>
                      <a:pt x="1241" y="1015"/>
                    </a:cubicBezTo>
                    <a:cubicBezTo>
                      <a:pt x="1239" y="1046"/>
                      <a:pt x="1250" y="1077"/>
                      <a:pt x="1273" y="1100"/>
                    </a:cubicBezTo>
                    <a:lnTo>
                      <a:pt x="1740" y="1567"/>
                    </a:lnTo>
                    <a:lnTo>
                      <a:pt x="1567" y="1740"/>
                    </a:lnTo>
                    <a:lnTo>
                      <a:pt x="1100" y="1273"/>
                    </a:lnTo>
                    <a:cubicBezTo>
                      <a:pt x="1077" y="1250"/>
                      <a:pt x="1046" y="1239"/>
                      <a:pt x="1015" y="1241"/>
                    </a:cubicBezTo>
                    <a:cubicBezTo>
                      <a:pt x="983" y="1243"/>
                      <a:pt x="954" y="1259"/>
                      <a:pt x="935" y="1285"/>
                    </a:cubicBezTo>
                    <a:lnTo>
                      <a:pt x="465" y="1916"/>
                    </a:lnTo>
                    <a:lnTo>
                      <a:pt x="118" y="118"/>
                    </a:lnTo>
                    <a:lnTo>
                      <a:pt x="1005" y="289"/>
                    </a:lnTo>
                    <a:cubicBezTo>
                      <a:pt x="1037" y="295"/>
                      <a:pt x="1067" y="275"/>
                      <a:pt x="1073" y="243"/>
                    </a:cubicBezTo>
                    <a:cubicBezTo>
                      <a:pt x="1079" y="212"/>
                      <a:pt x="1059" y="181"/>
                      <a:pt x="1027" y="175"/>
                    </a:cubicBezTo>
                    <a:lnTo>
                      <a:pt x="130" y="2"/>
                    </a:lnTo>
                    <a:cubicBezTo>
                      <a:pt x="94" y="-5"/>
                      <a:pt x="58" y="6"/>
                      <a:pt x="32" y="32"/>
                    </a:cubicBezTo>
                    <a:cubicBezTo>
                      <a:pt x="6" y="58"/>
                      <a:pt x="-5" y="94"/>
                      <a:pt x="2" y="130"/>
                    </a:cubicBezTo>
                    <a:lnTo>
                      <a:pt x="354" y="1953"/>
                    </a:lnTo>
                    <a:cubicBezTo>
                      <a:pt x="362" y="1996"/>
                      <a:pt x="394" y="2029"/>
                      <a:pt x="437" y="2039"/>
                    </a:cubicBezTo>
                    <a:cubicBezTo>
                      <a:pt x="445" y="2041"/>
                      <a:pt x="454" y="2042"/>
                      <a:pt x="462" y="2042"/>
                    </a:cubicBezTo>
                    <a:cubicBezTo>
                      <a:pt x="496" y="2042"/>
                      <a:pt x="528" y="2026"/>
                      <a:pt x="549" y="1998"/>
                    </a:cubicBezTo>
                    <a:lnTo>
                      <a:pt x="1023" y="1360"/>
                    </a:lnTo>
                    <a:lnTo>
                      <a:pt x="1489" y="1826"/>
                    </a:lnTo>
                    <a:cubicBezTo>
                      <a:pt x="1532" y="1869"/>
                      <a:pt x="1601" y="1869"/>
                      <a:pt x="1644" y="1826"/>
                    </a:cubicBezTo>
                    <a:lnTo>
                      <a:pt x="1826" y="1644"/>
                    </a:lnTo>
                    <a:cubicBezTo>
                      <a:pt x="1869" y="1601"/>
                      <a:pt x="1869" y="1532"/>
                      <a:pt x="1826" y="1489"/>
                    </a:cubicBezTo>
                    <a:lnTo>
                      <a:pt x="1360" y="1023"/>
                    </a:lnTo>
                    <a:lnTo>
                      <a:pt x="1998" y="549"/>
                    </a:lnTo>
                    <a:cubicBezTo>
                      <a:pt x="2033" y="523"/>
                      <a:pt x="2049" y="480"/>
                      <a:pt x="2039" y="4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5416910" y="1553072"/>
                <a:ext cx="218399" cy="218394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1908" extrusionOk="0">
                    <a:moveTo>
                      <a:pt x="1567" y="365"/>
                    </a:moveTo>
                    <a:cubicBezTo>
                      <a:pt x="1680" y="478"/>
                      <a:pt x="1758" y="619"/>
                      <a:pt x="1794" y="773"/>
                    </a:cubicBezTo>
                    <a:cubicBezTo>
                      <a:pt x="1801" y="804"/>
                      <a:pt x="1832" y="824"/>
                      <a:pt x="1863" y="816"/>
                    </a:cubicBezTo>
                    <a:cubicBezTo>
                      <a:pt x="1895" y="809"/>
                      <a:pt x="1914" y="778"/>
                      <a:pt x="1907" y="747"/>
                    </a:cubicBezTo>
                    <a:cubicBezTo>
                      <a:pt x="1866" y="571"/>
                      <a:pt x="1777" y="411"/>
                      <a:pt x="1649" y="283"/>
                    </a:cubicBezTo>
                    <a:cubicBezTo>
                      <a:pt x="1467" y="101"/>
                      <a:pt x="1224" y="0"/>
                      <a:pt x="966" y="0"/>
                    </a:cubicBezTo>
                    <a:lnTo>
                      <a:pt x="966" y="0"/>
                    </a:lnTo>
                    <a:cubicBezTo>
                      <a:pt x="708" y="0"/>
                      <a:pt x="465" y="101"/>
                      <a:pt x="283" y="283"/>
                    </a:cubicBezTo>
                    <a:cubicBezTo>
                      <a:pt x="100" y="465"/>
                      <a:pt x="0" y="708"/>
                      <a:pt x="0" y="966"/>
                    </a:cubicBezTo>
                    <a:cubicBezTo>
                      <a:pt x="0" y="1224"/>
                      <a:pt x="100" y="1467"/>
                      <a:pt x="283" y="1649"/>
                    </a:cubicBezTo>
                    <a:cubicBezTo>
                      <a:pt x="411" y="1777"/>
                      <a:pt x="571" y="1866"/>
                      <a:pt x="747" y="1907"/>
                    </a:cubicBezTo>
                    <a:cubicBezTo>
                      <a:pt x="751" y="1908"/>
                      <a:pt x="756" y="1908"/>
                      <a:pt x="760" y="1908"/>
                    </a:cubicBezTo>
                    <a:cubicBezTo>
                      <a:pt x="786" y="1908"/>
                      <a:pt x="810" y="1890"/>
                      <a:pt x="816" y="1863"/>
                    </a:cubicBezTo>
                    <a:cubicBezTo>
                      <a:pt x="824" y="1832"/>
                      <a:pt x="804" y="1801"/>
                      <a:pt x="773" y="1794"/>
                    </a:cubicBezTo>
                    <a:cubicBezTo>
                      <a:pt x="619" y="1758"/>
                      <a:pt x="477" y="1680"/>
                      <a:pt x="365" y="1567"/>
                    </a:cubicBezTo>
                    <a:cubicBezTo>
                      <a:pt x="204" y="1406"/>
                      <a:pt x="116" y="1193"/>
                      <a:pt x="116" y="966"/>
                    </a:cubicBezTo>
                    <a:cubicBezTo>
                      <a:pt x="116" y="739"/>
                      <a:pt x="204" y="525"/>
                      <a:pt x="365" y="365"/>
                    </a:cubicBezTo>
                    <a:cubicBezTo>
                      <a:pt x="525" y="204"/>
                      <a:pt x="739" y="116"/>
                      <a:pt x="966" y="116"/>
                    </a:cubicBezTo>
                    <a:cubicBezTo>
                      <a:pt x="1193" y="116"/>
                      <a:pt x="1406" y="204"/>
                      <a:pt x="1567" y="3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5359793" y="1495954"/>
                <a:ext cx="334925" cy="262463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2293" extrusionOk="0">
                    <a:moveTo>
                      <a:pt x="2810" y="1363"/>
                    </a:moveTo>
                    <a:cubicBezTo>
                      <a:pt x="2813" y="1395"/>
                      <a:pt x="2840" y="1419"/>
                      <a:pt x="2872" y="1417"/>
                    </a:cubicBezTo>
                    <a:cubicBezTo>
                      <a:pt x="2904" y="1415"/>
                      <a:pt x="2928" y="1387"/>
                      <a:pt x="2926" y="1355"/>
                    </a:cubicBezTo>
                    <a:cubicBezTo>
                      <a:pt x="2900" y="1006"/>
                      <a:pt x="2749" y="677"/>
                      <a:pt x="2501" y="429"/>
                    </a:cubicBezTo>
                    <a:cubicBezTo>
                      <a:pt x="2224" y="152"/>
                      <a:pt x="1856" y="0"/>
                      <a:pt x="1465" y="0"/>
                    </a:cubicBezTo>
                    <a:cubicBezTo>
                      <a:pt x="1074" y="0"/>
                      <a:pt x="706" y="152"/>
                      <a:pt x="429" y="429"/>
                    </a:cubicBezTo>
                    <a:cubicBezTo>
                      <a:pt x="190" y="669"/>
                      <a:pt x="40" y="986"/>
                      <a:pt x="7" y="1322"/>
                    </a:cubicBezTo>
                    <a:cubicBezTo>
                      <a:pt x="-25" y="1654"/>
                      <a:pt x="57" y="1990"/>
                      <a:pt x="239" y="2267"/>
                    </a:cubicBezTo>
                    <a:cubicBezTo>
                      <a:pt x="250" y="2284"/>
                      <a:pt x="268" y="2293"/>
                      <a:pt x="287" y="2293"/>
                    </a:cubicBezTo>
                    <a:cubicBezTo>
                      <a:pt x="298" y="2293"/>
                      <a:pt x="309" y="2290"/>
                      <a:pt x="319" y="2284"/>
                    </a:cubicBezTo>
                    <a:cubicBezTo>
                      <a:pt x="346" y="2266"/>
                      <a:pt x="353" y="2230"/>
                      <a:pt x="336" y="2203"/>
                    </a:cubicBezTo>
                    <a:cubicBezTo>
                      <a:pt x="168" y="1948"/>
                      <a:pt x="93" y="1639"/>
                      <a:pt x="122" y="1333"/>
                    </a:cubicBezTo>
                    <a:cubicBezTo>
                      <a:pt x="152" y="1024"/>
                      <a:pt x="291" y="732"/>
                      <a:pt x="511" y="511"/>
                    </a:cubicBezTo>
                    <a:cubicBezTo>
                      <a:pt x="766" y="256"/>
                      <a:pt x="1105" y="116"/>
                      <a:pt x="1465" y="116"/>
                    </a:cubicBezTo>
                    <a:cubicBezTo>
                      <a:pt x="1825" y="116"/>
                      <a:pt x="2164" y="256"/>
                      <a:pt x="2419" y="511"/>
                    </a:cubicBezTo>
                    <a:cubicBezTo>
                      <a:pt x="2647" y="739"/>
                      <a:pt x="2786" y="1042"/>
                      <a:pt x="2810" y="13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6"/>
              <p:cNvSpPr/>
              <p:nvPr/>
            </p:nvSpPr>
            <p:spPr>
              <a:xfrm>
                <a:off x="5403747" y="1767576"/>
                <a:ext cx="118242" cy="6329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53" extrusionOk="0">
                    <a:moveTo>
                      <a:pt x="127" y="46"/>
                    </a:moveTo>
                    <a:cubicBezTo>
                      <a:pt x="118" y="37"/>
                      <a:pt x="110" y="28"/>
                      <a:pt x="100" y="18"/>
                    </a:cubicBezTo>
                    <a:cubicBezTo>
                      <a:pt x="78" y="-5"/>
                      <a:pt x="42" y="-6"/>
                      <a:pt x="18" y="16"/>
                    </a:cubicBezTo>
                    <a:cubicBezTo>
                      <a:pt x="-5" y="38"/>
                      <a:pt x="-6" y="75"/>
                      <a:pt x="16" y="98"/>
                    </a:cubicBezTo>
                    <a:cubicBezTo>
                      <a:pt x="26" y="109"/>
                      <a:pt x="36" y="119"/>
                      <a:pt x="45" y="128"/>
                    </a:cubicBezTo>
                    <a:cubicBezTo>
                      <a:pt x="293" y="376"/>
                      <a:pt x="622" y="527"/>
                      <a:pt x="971" y="553"/>
                    </a:cubicBezTo>
                    <a:cubicBezTo>
                      <a:pt x="972" y="553"/>
                      <a:pt x="974" y="553"/>
                      <a:pt x="975" y="553"/>
                    </a:cubicBezTo>
                    <a:cubicBezTo>
                      <a:pt x="1005" y="553"/>
                      <a:pt x="1031" y="530"/>
                      <a:pt x="1033" y="499"/>
                    </a:cubicBezTo>
                    <a:cubicBezTo>
                      <a:pt x="1035" y="467"/>
                      <a:pt x="1011" y="440"/>
                      <a:pt x="979" y="437"/>
                    </a:cubicBezTo>
                    <a:cubicBezTo>
                      <a:pt x="658" y="413"/>
                      <a:pt x="355" y="274"/>
                      <a:pt x="127" y="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5667585" y="1497557"/>
                <a:ext cx="83216" cy="17146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498" extrusionOk="0">
                    <a:moveTo>
                      <a:pt x="74" y="153"/>
                    </a:moveTo>
                    <a:cubicBezTo>
                      <a:pt x="418" y="497"/>
                      <a:pt x="609" y="954"/>
                      <a:pt x="611" y="1440"/>
                    </a:cubicBezTo>
                    <a:cubicBezTo>
                      <a:pt x="612" y="1472"/>
                      <a:pt x="638" y="1498"/>
                      <a:pt x="669" y="1498"/>
                    </a:cubicBezTo>
                    <a:lnTo>
                      <a:pt x="670" y="1498"/>
                    </a:lnTo>
                    <a:cubicBezTo>
                      <a:pt x="702" y="1498"/>
                      <a:pt x="728" y="1472"/>
                      <a:pt x="727" y="1440"/>
                    </a:cubicBezTo>
                    <a:cubicBezTo>
                      <a:pt x="724" y="923"/>
                      <a:pt x="521" y="437"/>
                      <a:pt x="156" y="71"/>
                    </a:cubicBezTo>
                    <a:cubicBezTo>
                      <a:pt x="138" y="53"/>
                      <a:pt x="119" y="35"/>
                      <a:pt x="97" y="15"/>
                    </a:cubicBezTo>
                    <a:cubicBezTo>
                      <a:pt x="73" y="-7"/>
                      <a:pt x="37" y="-5"/>
                      <a:pt x="15" y="18"/>
                    </a:cubicBezTo>
                    <a:cubicBezTo>
                      <a:pt x="-7" y="42"/>
                      <a:pt x="-5" y="78"/>
                      <a:pt x="18" y="100"/>
                    </a:cubicBezTo>
                    <a:cubicBezTo>
                      <a:pt x="39" y="119"/>
                      <a:pt x="57" y="136"/>
                      <a:pt x="74" y="1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5304049" y="1440325"/>
                <a:ext cx="354498" cy="446633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902" extrusionOk="0">
                    <a:moveTo>
                      <a:pt x="1941" y="3786"/>
                    </a:moveTo>
                    <a:cubicBezTo>
                      <a:pt x="1455" y="3784"/>
                      <a:pt x="998" y="3593"/>
                      <a:pt x="654" y="3249"/>
                    </a:cubicBezTo>
                    <a:cubicBezTo>
                      <a:pt x="307" y="2902"/>
                      <a:pt x="116" y="2441"/>
                      <a:pt x="116" y="1951"/>
                    </a:cubicBezTo>
                    <a:cubicBezTo>
                      <a:pt x="116" y="1461"/>
                      <a:pt x="307" y="1000"/>
                      <a:pt x="654" y="653"/>
                    </a:cubicBezTo>
                    <a:cubicBezTo>
                      <a:pt x="961" y="346"/>
                      <a:pt x="1369" y="157"/>
                      <a:pt x="1801" y="122"/>
                    </a:cubicBezTo>
                    <a:cubicBezTo>
                      <a:pt x="2229" y="87"/>
                      <a:pt x="2657" y="203"/>
                      <a:pt x="3006" y="448"/>
                    </a:cubicBezTo>
                    <a:cubicBezTo>
                      <a:pt x="3032" y="466"/>
                      <a:pt x="3068" y="460"/>
                      <a:pt x="3087" y="434"/>
                    </a:cubicBezTo>
                    <a:cubicBezTo>
                      <a:pt x="3105" y="407"/>
                      <a:pt x="3099" y="371"/>
                      <a:pt x="3072" y="353"/>
                    </a:cubicBezTo>
                    <a:cubicBezTo>
                      <a:pt x="2701" y="92"/>
                      <a:pt x="2247" y="-30"/>
                      <a:pt x="1792" y="6"/>
                    </a:cubicBezTo>
                    <a:cubicBezTo>
                      <a:pt x="1332" y="44"/>
                      <a:pt x="899" y="244"/>
                      <a:pt x="572" y="571"/>
                    </a:cubicBezTo>
                    <a:cubicBezTo>
                      <a:pt x="203" y="940"/>
                      <a:pt x="0" y="1430"/>
                      <a:pt x="0" y="1951"/>
                    </a:cubicBezTo>
                    <a:cubicBezTo>
                      <a:pt x="0" y="2472"/>
                      <a:pt x="203" y="2962"/>
                      <a:pt x="572" y="3331"/>
                    </a:cubicBezTo>
                    <a:cubicBezTo>
                      <a:pt x="938" y="3696"/>
                      <a:pt x="1424" y="3899"/>
                      <a:pt x="1940" y="3902"/>
                    </a:cubicBezTo>
                    <a:lnTo>
                      <a:pt x="1941" y="3902"/>
                    </a:lnTo>
                    <a:cubicBezTo>
                      <a:pt x="1973" y="3902"/>
                      <a:pt x="1999" y="3877"/>
                      <a:pt x="1999" y="3845"/>
                    </a:cubicBezTo>
                    <a:cubicBezTo>
                      <a:pt x="1999" y="3813"/>
                      <a:pt x="1973" y="3787"/>
                      <a:pt x="1941" y="37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90" name="Google Shape;490;p36"/>
            <p:cNvCxnSpPr>
              <a:cxnSpLocks/>
              <a:endCxn id="482" idx="1"/>
            </p:cNvCxnSpPr>
            <p:nvPr/>
          </p:nvCxnSpPr>
          <p:spPr>
            <a:xfrm rot="10800000" flipH="1">
              <a:off x="3617250" y="1155400"/>
              <a:ext cx="514800" cy="1485600"/>
            </a:xfrm>
            <a:prstGeom prst="bentConnector3">
              <a:avLst>
                <a:gd name="adj1" fmla="val 49998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491" name="Google Shape;491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77175" y="2161288"/>
              <a:ext cx="628319" cy="628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grpSp>
          <p:nvGrpSpPr>
            <p:cNvPr id="492" name="Google Shape;492;p36"/>
            <p:cNvGrpSpPr/>
            <p:nvPr/>
          </p:nvGrpSpPr>
          <p:grpSpPr>
            <a:xfrm>
              <a:off x="6964850" y="2249258"/>
              <a:ext cx="453392" cy="452357"/>
              <a:chOff x="2108113" y="1440783"/>
              <a:chExt cx="453392" cy="452357"/>
            </a:xfrm>
          </p:grpSpPr>
          <p:sp>
            <p:nvSpPr>
              <p:cNvPr id="493" name="Google Shape;493;p36"/>
              <p:cNvSpPr/>
              <p:nvPr/>
            </p:nvSpPr>
            <p:spPr>
              <a:xfrm>
                <a:off x="2108113" y="1512208"/>
                <a:ext cx="145485" cy="13941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18" extrusionOk="0">
                    <a:moveTo>
                      <a:pt x="891" y="793"/>
                    </a:moveTo>
                    <a:lnTo>
                      <a:pt x="941" y="1085"/>
                    </a:lnTo>
                    <a:lnTo>
                      <a:pt x="679" y="947"/>
                    </a:lnTo>
                    <a:cubicBezTo>
                      <a:pt x="665" y="940"/>
                      <a:pt x="650" y="936"/>
                      <a:pt x="635" y="936"/>
                    </a:cubicBezTo>
                    <a:cubicBezTo>
                      <a:pt x="620" y="936"/>
                      <a:pt x="605" y="940"/>
                      <a:pt x="591" y="947"/>
                    </a:cubicBezTo>
                    <a:lnTo>
                      <a:pt x="329" y="1085"/>
                    </a:lnTo>
                    <a:lnTo>
                      <a:pt x="379" y="793"/>
                    </a:lnTo>
                    <a:cubicBezTo>
                      <a:pt x="384" y="762"/>
                      <a:pt x="374" y="731"/>
                      <a:pt x="352" y="709"/>
                    </a:cubicBezTo>
                    <a:lnTo>
                      <a:pt x="140" y="502"/>
                    </a:lnTo>
                    <a:lnTo>
                      <a:pt x="433" y="460"/>
                    </a:lnTo>
                    <a:cubicBezTo>
                      <a:pt x="464" y="455"/>
                      <a:pt x="490" y="436"/>
                      <a:pt x="504" y="408"/>
                    </a:cubicBezTo>
                    <a:lnTo>
                      <a:pt x="635" y="142"/>
                    </a:lnTo>
                    <a:lnTo>
                      <a:pt x="766" y="408"/>
                    </a:lnTo>
                    <a:cubicBezTo>
                      <a:pt x="780" y="436"/>
                      <a:pt x="807" y="455"/>
                      <a:pt x="837" y="460"/>
                    </a:cubicBezTo>
                    <a:lnTo>
                      <a:pt x="1131" y="502"/>
                    </a:lnTo>
                    <a:lnTo>
                      <a:pt x="919" y="709"/>
                    </a:lnTo>
                    <a:cubicBezTo>
                      <a:pt x="896" y="731"/>
                      <a:pt x="886" y="762"/>
                      <a:pt x="891" y="793"/>
                    </a:cubicBezTo>
                    <a:moveTo>
                      <a:pt x="1007" y="784"/>
                    </a:moveTo>
                    <a:lnTo>
                      <a:pt x="1242" y="555"/>
                    </a:lnTo>
                    <a:cubicBezTo>
                      <a:pt x="1268" y="530"/>
                      <a:pt x="1277" y="493"/>
                      <a:pt x="1266" y="458"/>
                    </a:cubicBezTo>
                    <a:cubicBezTo>
                      <a:pt x="1255" y="424"/>
                      <a:pt x="1226" y="399"/>
                      <a:pt x="1190" y="394"/>
                    </a:cubicBezTo>
                    <a:lnTo>
                      <a:pt x="865" y="347"/>
                    </a:lnTo>
                    <a:lnTo>
                      <a:pt x="720" y="53"/>
                    </a:lnTo>
                    <a:cubicBezTo>
                      <a:pt x="704" y="20"/>
                      <a:pt x="671" y="0"/>
                      <a:pt x="635" y="0"/>
                    </a:cubicBezTo>
                    <a:lnTo>
                      <a:pt x="635" y="0"/>
                    </a:lnTo>
                    <a:cubicBezTo>
                      <a:pt x="599" y="0"/>
                      <a:pt x="567" y="20"/>
                      <a:pt x="551" y="53"/>
                    </a:cubicBezTo>
                    <a:lnTo>
                      <a:pt x="405" y="347"/>
                    </a:lnTo>
                    <a:lnTo>
                      <a:pt x="81" y="394"/>
                    </a:lnTo>
                    <a:cubicBezTo>
                      <a:pt x="45" y="399"/>
                      <a:pt x="16" y="424"/>
                      <a:pt x="5" y="458"/>
                    </a:cubicBezTo>
                    <a:cubicBezTo>
                      <a:pt x="-7" y="493"/>
                      <a:pt x="2" y="530"/>
                      <a:pt x="28" y="555"/>
                    </a:cubicBezTo>
                    <a:lnTo>
                      <a:pt x="263" y="784"/>
                    </a:lnTo>
                    <a:lnTo>
                      <a:pt x="208" y="1108"/>
                    </a:lnTo>
                    <a:cubicBezTo>
                      <a:pt x="202" y="1143"/>
                      <a:pt x="216" y="1179"/>
                      <a:pt x="245" y="1200"/>
                    </a:cubicBezTo>
                    <a:cubicBezTo>
                      <a:pt x="262" y="1212"/>
                      <a:pt x="281" y="1218"/>
                      <a:pt x="301" y="1218"/>
                    </a:cubicBezTo>
                    <a:cubicBezTo>
                      <a:pt x="316" y="1218"/>
                      <a:pt x="331" y="1214"/>
                      <a:pt x="345" y="1207"/>
                    </a:cubicBezTo>
                    <a:lnTo>
                      <a:pt x="635" y="1054"/>
                    </a:lnTo>
                    <a:lnTo>
                      <a:pt x="926" y="1207"/>
                    </a:lnTo>
                    <a:cubicBezTo>
                      <a:pt x="958" y="1224"/>
                      <a:pt x="996" y="1221"/>
                      <a:pt x="1025" y="1200"/>
                    </a:cubicBezTo>
                    <a:cubicBezTo>
                      <a:pt x="1054" y="1179"/>
                      <a:pt x="1069" y="1143"/>
                      <a:pt x="1063" y="1108"/>
                    </a:cubicBezTo>
                    <a:lnTo>
                      <a:pt x="1007" y="7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6"/>
              <p:cNvSpPr/>
              <p:nvPr/>
            </p:nvSpPr>
            <p:spPr>
              <a:xfrm>
                <a:off x="2415905" y="1512208"/>
                <a:ext cx="145599" cy="139415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218" extrusionOk="0">
                    <a:moveTo>
                      <a:pt x="919" y="709"/>
                    </a:moveTo>
                    <a:cubicBezTo>
                      <a:pt x="897" y="731"/>
                      <a:pt x="887" y="762"/>
                      <a:pt x="892" y="793"/>
                    </a:cubicBezTo>
                    <a:lnTo>
                      <a:pt x="942" y="1085"/>
                    </a:lnTo>
                    <a:lnTo>
                      <a:pt x="680" y="947"/>
                    </a:lnTo>
                    <a:cubicBezTo>
                      <a:pt x="652" y="932"/>
                      <a:pt x="619" y="932"/>
                      <a:pt x="592" y="947"/>
                    </a:cubicBezTo>
                    <a:lnTo>
                      <a:pt x="330" y="1085"/>
                    </a:lnTo>
                    <a:lnTo>
                      <a:pt x="380" y="793"/>
                    </a:lnTo>
                    <a:cubicBezTo>
                      <a:pt x="385" y="762"/>
                      <a:pt x="375" y="731"/>
                      <a:pt x="353" y="709"/>
                    </a:cubicBezTo>
                    <a:lnTo>
                      <a:pt x="140" y="502"/>
                    </a:lnTo>
                    <a:lnTo>
                      <a:pt x="434" y="460"/>
                    </a:lnTo>
                    <a:cubicBezTo>
                      <a:pt x="464" y="455"/>
                      <a:pt x="491" y="436"/>
                      <a:pt x="505" y="408"/>
                    </a:cubicBezTo>
                    <a:lnTo>
                      <a:pt x="636" y="142"/>
                    </a:lnTo>
                    <a:lnTo>
                      <a:pt x="767" y="408"/>
                    </a:lnTo>
                    <a:cubicBezTo>
                      <a:pt x="781" y="436"/>
                      <a:pt x="807" y="455"/>
                      <a:pt x="838" y="460"/>
                    </a:cubicBezTo>
                    <a:lnTo>
                      <a:pt x="1131" y="502"/>
                    </a:lnTo>
                    <a:lnTo>
                      <a:pt x="919" y="709"/>
                    </a:lnTo>
                    <a:moveTo>
                      <a:pt x="1267" y="458"/>
                    </a:moveTo>
                    <a:cubicBezTo>
                      <a:pt x="1255" y="424"/>
                      <a:pt x="1226" y="399"/>
                      <a:pt x="1190" y="394"/>
                    </a:cubicBezTo>
                    <a:lnTo>
                      <a:pt x="866" y="347"/>
                    </a:lnTo>
                    <a:lnTo>
                      <a:pt x="720" y="53"/>
                    </a:lnTo>
                    <a:cubicBezTo>
                      <a:pt x="704" y="20"/>
                      <a:pt x="672" y="0"/>
                      <a:pt x="636" y="0"/>
                    </a:cubicBezTo>
                    <a:cubicBezTo>
                      <a:pt x="600" y="0"/>
                      <a:pt x="567" y="20"/>
                      <a:pt x="551" y="53"/>
                    </a:cubicBezTo>
                    <a:lnTo>
                      <a:pt x="406" y="347"/>
                    </a:lnTo>
                    <a:lnTo>
                      <a:pt x="81" y="394"/>
                    </a:lnTo>
                    <a:cubicBezTo>
                      <a:pt x="45" y="399"/>
                      <a:pt x="16" y="424"/>
                      <a:pt x="5" y="458"/>
                    </a:cubicBezTo>
                    <a:cubicBezTo>
                      <a:pt x="-6" y="493"/>
                      <a:pt x="3" y="530"/>
                      <a:pt x="29" y="555"/>
                    </a:cubicBezTo>
                    <a:lnTo>
                      <a:pt x="264" y="784"/>
                    </a:lnTo>
                    <a:lnTo>
                      <a:pt x="208" y="1108"/>
                    </a:lnTo>
                    <a:cubicBezTo>
                      <a:pt x="202" y="1143"/>
                      <a:pt x="217" y="1179"/>
                      <a:pt x="246" y="1200"/>
                    </a:cubicBezTo>
                    <a:cubicBezTo>
                      <a:pt x="275" y="1221"/>
                      <a:pt x="313" y="1224"/>
                      <a:pt x="345" y="1207"/>
                    </a:cubicBezTo>
                    <a:lnTo>
                      <a:pt x="636" y="1054"/>
                    </a:lnTo>
                    <a:lnTo>
                      <a:pt x="926" y="1207"/>
                    </a:lnTo>
                    <a:cubicBezTo>
                      <a:pt x="940" y="1214"/>
                      <a:pt x="955" y="1218"/>
                      <a:pt x="970" y="1218"/>
                    </a:cubicBezTo>
                    <a:cubicBezTo>
                      <a:pt x="990" y="1218"/>
                      <a:pt x="1009" y="1212"/>
                      <a:pt x="1026" y="1200"/>
                    </a:cubicBezTo>
                    <a:cubicBezTo>
                      <a:pt x="1055" y="1179"/>
                      <a:pt x="1069" y="1143"/>
                      <a:pt x="1063" y="1108"/>
                    </a:cubicBezTo>
                    <a:lnTo>
                      <a:pt x="1008" y="784"/>
                    </a:lnTo>
                    <a:lnTo>
                      <a:pt x="1243" y="555"/>
                    </a:lnTo>
                    <a:cubicBezTo>
                      <a:pt x="1269" y="530"/>
                      <a:pt x="1278" y="493"/>
                      <a:pt x="1267" y="4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6"/>
              <p:cNvSpPr/>
              <p:nvPr/>
            </p:nvSpPr>
            <p:spPr>
              <a:xfrm>
                <a:off x="2242150" y="1658034"/>
                <a:ext cx="209013" cy="235106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2054" extrusionOk="0">
                    <a:moveTo>
                      <a:pt x="1801" y="1649"/>
                    </a:moveTo>
                    <a:cubicBezTo>
                      <a:pt x="1775" y="1631"/>
                      <a:pt x="1739" y="1638"/>
                      <a:pt x="1721" y="1664"/>
                    </a:cubicBezTo>
                    <a:cubicBezTo>
                      <a:pt x="1602" y="1836"/>
                      <a:pt x="1408" y="1938"/>
                      <a:pt x="1200" y="1938"/>
                    </a:cubicBezTo>
                    <a:cubicBezTo>
                      <a:pt x="898" y="1938"/>
                      <a:pt x="637" y="1723"/>
                      <a:pt x="580" y="1427"/>
                    </a:cubicBezTo>
                    <a:lnTo>
                      <a:pt x="545" y="1248"/>
                    </a:lnTo>
                    <a:cubicBezTo>
                      <a:pt x="541" y="1230"/>
                      <a:pt x="535" y="1213"/>
                      <a:pt x="525" y="1197"/>
                    </a:cubicBezTo>
                    <a:lnTo>
                      <a:pt x="132" y="544"/>
                    </a:lnTo>
                    <a:cubicBezTo>
                      <a:pt x="105" y="499"/>
                      <a:pt x="112" y="443"/>
                      <a:pt x="150" y="406"/>
                    </a:cubicBezTo>
                    <a:cubicBezTo>
                      <a:pt x="172" y="385"/>
                      <a:pt x="200" y="373"/>
                      <a:pt x="231" y="374"/>
                    </a:cubicBezTo>
                    <a:cubicBezTo>
                      <a:pt x="262" y="375"/>
                      <a:pt x="290" y="388"/>
                      <a:pt x="311" y="410"/>
                    </a:cubicBezTo>
                    <a:lnTo>
                      <a:pt x="573" y="696"/>
                    </a:lnTo>
                    <a:cubicBezTo>
                      <a:pt x="594" y="719"/>
                      <a:pt x="626" y="727"/>
                      <a:pt x="655" y="715"/>
                    </a:cubicBezTo>
                    <a:cubicBezTo>
                      <a:pt x="684" y="704"/>
                      <a:pt x="703" y="677"/>
                      <a:pt x="703" y="646"/>
                    </a:cubicBezTo>
                    <a:lnTo>
                      <a:pt x="703" y="58"/>
                    </a:lnTo>
                    <a:cubicBezTo>
                      <a:pt x="703" y="26"/>
                      <a:pt x="677" y="0"/>
                      <a:pt x="645" y="0"/>
                    </a:cubicBezTo>
                    <a:cubicBezTo>
                      <a:pt x="613" y="0"/>
                      <a:pt x="587" y="26"/>
                      <a:pt x="587" y="58"/>
                    </a:cubicBezTo>
                    <a:lnTo>
                      <a:pt x="587" y="540"/>
                    </a:lnTo>
                    <a:lnTo>
                      <a:pt x="396" y="332"/>
                    </a:lnTo>
                    <a:cubicBezTo>
                      <a:pt x="354" y="286"/>
                      <a:pt x="297" y="260"/>
                      <a:pt x="234" y="258"/>
                    </a:cubicBezTo>
                    <a:cubicBezTo>
                      <a:pt x="172" y="257"/>
                      <a:pt x="113" y="280"/>
                      <a:pt x="69" y="324"/>
                    </a:cubicBezTo>
                    <a:cubicBezTo>
                      <a:pt x="-7" y="398"/>
                      <a:pt x="-22" y="513"/>
                      <a:pt x="33" y="604"/>
                    </a:cubicBezTo>
                    <a:lnTo>
                      <a:pt x="426" y="1257"/>
                    </a:lnTo>
                    <a:cubicBezTo>
                      <a:pt x="429" y="1261"/>
                      <a:pt x="430" y="1265"/>
                      <a:pt x="431" y="1270"/>
                    </a:cubicBezTo>
                    <a:lnTo>
                      <a:pt x="466" y="1449"/>
                    </a:lnTo>
                    <a:cubicBezTo>
                      <a:pt x="534" y="1799"/>
                      <a:pt x="843" y="2054"/>
                      <a:pt x="1200" y="2054"/>
                    </a:cubicBezTo>
                    <a:cubicBezTo>
                      <a:pt x="1446" y="2054"/>
                      <a:pt x="1676" y="1932"/>
                      <a:pt x="1816" y="1729"/>
                    </a:cubicBezTo>
                    <a:cubicBezTo>
                      <a:pt x="1834" y="1703"/>
                      <a:pt x="1827" y="1667"/>
                      <a:pt x="1801" y="164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2236999" y="1440783"/>
                <a:ext cx="228014" cy="392377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3428" extrusionOk="0">
                    <a:moveTo>
                      <a:pt x="1779" y="2016"/>
                    </a:moveTo>
                    <a:cubicBezTo>
                      <a:pt x="1738" y="2016"/>
                      <a:pt x="1700" y="2027"/>
                      <a:pt x="1668" y="2047"/>
                    </a:cubicBezTo>
                    <a:cubicBezTo>
                      <a:pt x="1638" y="1965"/>
                      <a:pt x="1560" y="1907"/>
                      <a:pt x="1468" y="1907"/>
                    </a:cubicBezTo>
                    <a:cubicBezTo>
                      <a:pt x="1424" y="1907"/>
                      <a:pt x="1383" y="1920"/>
                      <a:pt x="1350" y="1942"/>
                    </a:cubicBezTo>
                    <a:cubicBezTo>
                      <a:pt x="1316" y="1870"/>
                      <a:pt x="1242" y="1820"/>
                      <a:pt x="1157" y="1820"/>
                    </a:cubicBezTo>
                    <a:cubicBezTo>
                      <a:pt x="1121" y="1820"/>
                      <a:pt x="1088" y="1828"/>
                      <a:pt x="1059" y="1843"/>
                    </a:cubicBezTo>
                    <a:lnTo>
                      <a:pt x="1059" y="1509"/>
                    </a:lnTo>
                    <a:lnTo>
                      <a:pt x="1258" y="1614"/>
                    </a:lnTo>
                    <a:cubicBezTo>
                      <a:pt x="1274" y="1623"/>
                      <a:pt x="1292" y="1627"/>
                      <a:pt x="1309" y="1627"/>
                    </a:cubicBezTo>
                    <a:cubicBezTo>
                      <a:pt x="1331" y="1627"/>
                      <a:pt x="1353" y="1620"/>
                      <a:pt x="1372" y="1606"/>
                    </a:cubicBezTo>
                    <a:cubicBezTo>
                      <a:pt x="1406" y="1582"/>
                      <a:pt x="1422" y="1541"/>
                      <a:pt x="1415" y="1501"/>
                    </a:cubicBezTo>
                    <a:lnTo>
                      <a:pt x="1337" y="1046"/>
                    </a:lnTo>
                    <a:lnTo>
                      <a:pt x="1388" y="997"/>
                    </a:lnTo>
                    <a:cubicBezTo>
                      <a:pt x="1410" y="975"/>
                      <a:pt x="1411" y="938"/>
                      <a:pt x="1389" y="915"/>
                    </a:cubicBezTo>
                    <a:cubicBezTo>
                      <a:pt x="1366" y="892"/>
                      <a:pt x="1330" y="892"/>
                      <a:pt x="1307" y="914"/>
                    </a:cubicBezTo>
                    <a:lnTo>
                      <a:pt x="1254" y="966"/>
                    </a:lnTo>
                    <a:cubicBezTo>
                      <a:pt x="1228" y="991"/>
                      <a:pt x="1217" y="1027"/>
                      <a:pt x="1223" y="1062"/>
                    </a:cubicBezTo>
                    <a:lnTo>
                      <a:pt x="1299" y="1505"/>
                    </a:lnTo>
                    <a:lnTo>
                      <a:pt x="1059" y="1379"/>
                    </a:lnTo>
                    <a:lnTo>
                      <a:pt x="1059" y="1303"/>
                    </a:lnTo>
                    <a:cubicBezTo>
                      <a:pt x="1059" y="1185"/>
                      <a:pt x="963" y="1089"/>
                      <a:pt x="846" y="1089"/>
                    </a:cubicBezTo>
                    <a:cubicBezTo>
                      <a:pt x="728" y="1089"/>
                      <a:pt x="632" y="1185"/>
                      <a:pt x="632" y="1303"/>
                    </a:cubicBezTo>
                    <a:lnTo>
                      <a:pt x="632" y="1384"/>
                    </a:lnTo>
                    <a:lnTo>
                      <a:pt x="402" y="1505"/>
                    </a:lnTo>
                    <a:lnTo>
                      <a:pt x="478" y="1062"/>
                    </a:lnTo>
                    <a:cubicBezTo>
                      <a:pt x="484" y="1027"/>
                      <a:pt x="472" y="991"/>
                      <a:pt x="447" y="966"/>
                    </a:cubicBezTo>
                    <a:lnTo>
                      <a:pt x="125" y="652"/>
                    </a:lnTo>
                    <a:lnTo>
                      <a:pt x="570" y="587"/>
                    </a:lnTo>
                    <a:cubicBezTo>
                      <a:pt x="605" y="582"/>
                      <a:pt x="635" y="560"/>
                      <a:pt x="651" y="528"/>
                    </a:cubicBezTo>
                    <a:lnTo>
                      <a:pt x="850" y="125"/>
                    </a:lnTo>
                    <a:lnTo>
                      <a:pt x="1049" y="528"/>
                    </a:lnTo>
                    <a:cubicBezTo>
                      <a:pt x="1065" y="560"/>
                      <a:pt x="1095" y="582"/>
                      <a:pt x="1131" y="587"/>
                    </a:cubicBezTo>
                    <a:lnTo>
                      <a:pt x="1576" y="652"/>
                    </a:lnTo>
                    <a:lnTo>
                      <a:pt x="1487" y="738"/>
                    </a:lnTo>
                    <a:cubicBezTo>
                      <a:pt x="1464" y="761"/>
                      <a:pt x="1464" y="797"/>
                      <a:pt x="1486" y="820"/>
                    </a:cubicBezTo>
                    <a:cubicBezTo>
                      <a:pt x="1508" y="843"/>
                      <a:pt x="1545" y="844"/>
                      <a:pt x="1568" y="821"/>
                    </a:cubicBezTo>
                    <a:lnTo>
                      <a:pt x="1667" y="724"/>
                    </a:lnTo>
                    <a:cubicBezTo>
                      <a:pt x="1697" y="695"/>
                      <a:pt x="1707" y="653"/>
                      <a:pt x="1695" y="613"/>
                    </a:cubicBezTo>
                    <a:cubicBezTo>
                      <a:pt x="1682" y="574"/>
                      <a:pt x="1648" y="546"/>
                      <a:pt x="1608" y="540"/>
                    </a:cubicBezTo>
                    <a:lnTo>
                      <a:pt x="1151" y="474"/>
                    </a:lnTo>
                    <a:lnTo>
                      <a:pt x="947" y="60"/>
                    </a:lnTo>
                    <a:cubicBezTo>
                      <a:pt x="929" y="23"/>
                      <a:pt x="892" y="0"/>
                      <a:pt x="850" y="0"/>
                    </a:cubicBezTo>
                    <a:cubicBezTo>
                      <a:pt x="809" y="0"/>
                      <a:pt x="772" y="23"/>
                      <a:pt x="753" y="60"/>
                    </a:cubicBezTo>
                    <a:lnTo>
                      <a:pt x="549" y="474"/>
                    </a:lnTo>
                    <a:lnTo>
                      <a:pt x="93" y="540"/>
                    </a:lnTo>
                    <a:cubicBezTo>
                      <a:pt x="52" y="546"/>
                      <a:pt x="19" y="574"/>
                      <a:pt x="6" y="613"/>
                    </a:cubicBezTo>
                    <a:cubicBezTo>
                      <a:pt x="-7" y="653"/>
                      <a:pt x="3" y="695"/>
                      <a:pt x="33" y="724"/>
                    </a:cubicBezTo>
                    <a:lnTo>
                      <a:pt x="363" y="1046"/>
                    </a:lnTo>
                    <a:lnTo>
                      <a:pt x="285" y="1501"/>
                    </a:lnTo>
                    <a:cubicBezTo>
                      <a:pt x="278" y="1541"/>
                      <a:pt x="295" y="1582"/>
                      <a:pt x="328" y="1606"/>
                    </a:cubicBezTo>
                    <a:cubicBezTo>
                      <a:pt x="347" y="1620"/>
                      <a:pt x="369" y="1627"/>
                      <a:pt x="392" y="1627"/>
                    </a:cubicBezTo>
                    <a:cubicBezTo>
                      <a:pt x="409" y="1627"/>
                      <a:pt x="426" y="1623"/>
                      <a:pt x="442" y="1614"/>
                    </a:cubicBezTo>
                    <a:lnTo>
                      <a:pt x="632" y="1514"/>
                    </a:lnTo>
                    <a:lnTo>
                      <a:pt x="632" y="1709"/>
                    </a:lnTo>
                    <a:cubicBezTo>
                      <a:pt x="632" y="1741"/>
                      <a:pt x="658" y="1767"/>
                      <a:pt x="690" y="1767"/>
                    </a:cubicBezTo>
                    <a:cubicBezTo>
                      <a:pt x="722" y="1767"/>
                      <a:pt x="748" y="1741"/>
                      <a:pt x="748" y="1709"/>
                    </a:cubicBezTo>
                    <a:lnTo>
                      <a:pt x="748" y="1303"/>
                    </a:lnTo>
                    <a:cubicBezTo>
                      <a:pt x="748" y="1249"/>
                      <a:pt x="792" y="1205"/>
                      <a:pt x="846" y="1205"/>
                    </a:cubicBezTo>
                    <a:cubicBezTo>
                      <a:pt x="899" y="1205"/>
                      <a:pt x="943" y="1249"/>
                      <a:pt x="943" y="1303"/>
                    </a:cubicBezTo>
                    <a:lnTo>
                      <a:pt x="943" y="2270"/>
                    </a:lnTo>
                    <a:cubicBezTo>
                      <a:pt x="943" y="2302"/>
                      <a:pt x="969" y="2328"/>
                      <a:pt x="1001" y="2328"/>
                    </a:cubicBezTo>
                    <a:cubicBezTo>
                      <a:pt x="1033" y="2328"/>
                      <a:pt x="1059" y="2302"/>
                      <a:pt x="1059" y="2270"/>
                    </a:cubicBezTo>
                    <a:lnTo>
                      <a:pt x="1059" y="2033"/>
                    </a:lnTo>
                    <a:cubicBezTo>
                      <a:pt x="1059" y="1979"/>
                      <a:pt x="1103" y="1935"/>
                      <a:pt x="1157" y="1935"/>
                    </a:cubicBezTo>
                    <a:cubicBezTo>
                      <a:pt x="1211" y="1935"/>
                      <a:pt x="1254" y="1979"/>
                      <a:pt x="1254" y="2033"/>
                    </a:cubicBezTo>
                    <a:lnTo>
                      <a:pt x="1254" y="2357"/>
                    </a:lnTo>
                    <a:cubicBezTo>
                      <a:pt x="1254" y="2389"/>
                      <a:pt x="1280" y="2415"/>
                      <a:pt x="1312" y="2415"/>
                    </a:cubicBezTo>
                    <a:cubicBezTo>
                      <a:pt x="1344" y="2415"/>
                      <a:pt x="1370" y="2389"/>
                      <a:pt x="1370" y="2357"/>
                    </a:cubicBezTo>
                    <a:lnTo>
                      <a:pt x="1370" y="2120"/>
                    </a:lnTo>
                    <a:cubicBezTo>
                      <a:pt x="1370" y="2066"/>
                      <a:pt x="1414" y="2022"/>
                      <a:pt x="1468" y="2022"/>
                    </a:cubicBezTo>
                    <a:cubicBezTo>
                      <a:pt x="1522" y="2022"/>
                      <a:pt x="1565" y="2066"/>
                      <a:pt x="1565" y="2120"/>
                    </a:cubicBezTo>
                    <a:lnTo>
                      <a:pt x="1565" y="2466"/>
                    </a:lnTo>
                    <a:cubicBezTo>
                      <a:pt x="1565" y="2498"/>
                      <a:pt x="1591" y="2524"/>
                      <a:pt x="1623" y="2524"/>
                    </a:cubicBezTo>
                    <a:cubicBezTo>
                      <a:pt x="1655" y="2524"/>
                      <a:pt x="1681" y="2498"/>
                      <a:pt x="1681" y="2466"/>
                    </a:cubicBezTo>
                    <a:lnTo>
                      <a:pt x="1681" y="2229"/>
                    </a:lnTo>
                    <a:cubicBezTo>
                      <a:pt x="1681" y="2175"/>
                      <a:pt x="1725" y="2131"/>
                      <a:pt x="1779" y="2131"/>
                    </a:cubicBezTo>
                    <a:cubicBezTo>
                      <a:pt x="1833" y="2131"/>
                      <a:pt x="1877" y="2175"/>
                      <a:pt x="1877" y="2229"/>
                    </a:cubicBezTo>
                    <a:lnTo>
                      <a:pt x="1877" y="3204"/>
                    </a:lnTo>
                    <a:cubicBezTo>
                      <a:pt x="1877" y="3255"/>
                      <a:pt x="1870" y="3306"/>
                      <a:pt x="1858" y="3356"/>
                    </a:cubicBezTo>
                    <a:cubicBezTo>
                      <a:pt x="1851" y="3387"/>
                      <a:pt x="1869" y="3418"/>
                      <a:pt x="1900" y="3426"/>
                    </a:cubicBezTo>
                    <a:cubicBezTo>
                      <a:pt x="1905" y="3427"/>
                      <a:pt x="1910" y="3428"/>
                      <a:pt x="1914" y="3428"/>
                    </a:cubicBezTo>
                    <a:cubicBezTo>
                      <a:pt x="1940" y="3428"/>
                      <a:pt x="1964" y="3410"/>
                      <a:pt x="1970" y="3384"/>
                    </a:cubicBezTo>
                    <a:cubicBezTo>
                      <a:pt x="1985" y="3325"/>
                      <a:pt x="1992" y="3265"/>
                      <a:pt x="1992" y="3204"/>
                    </a:cubicBezTo>
                    <a:lnTo>
                      <a:pt x="1992" y="2229"/>
                    </a:lnTo>
                    <a:cubicBezTo>
                      <a:pt x="1992" y="2112"/>
                      <a:pt x="1896" y="2016"/>
                      <a:pt x="1779" y="201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97" name="Google Shape;497;p36"/>
            <p:cNvCxnSpPr>
              <a:stCxn id="482" idx="3"/>
              <a:endCxn id="491" idx="1"/>
            </p:cNvCxnSpPr>
            <p:nvPr/>
          </p:nvCxnSpPr>
          <p:spPr>
            <a:xfrm>
              <a:off x="4760350" y="1155550"/>
              <a:ext cx="2116800" cy="1320000"/>
            </a:xfrm>
            <a:prstGeom prst="bentConnector3">
              <a:avLst>
                <a:gd name="adj1" fmla="val 50001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107CF258-DFC5-D8FF-8965-958A1F198D7D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5"/>
          <a:srcRect l="29603" r="29603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54"/>
          <p:cNvSpPr txBox="1">
            <a:spLocks noGrp="1"/>
          </p:cNvSpPr>
          <p:nvPr>
            <p:ph type="title"/>
          </p:nvPr>
        </p:nvSpPr>
        <p:spPr>
          <a:xfrm>
            <a:off x="716699" y="52865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</a:rPr>
              <a:t>DIAGRAMA DE FLUJO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01" name="Google Shape;1201;p54"/>
          <p:cNvSpPr txBox="1"/>
          <p:nvPr/>
        </p:nvSpPr>
        <p:spPr>
          <a:xfrm>
            <a:off x="716700" y="1188000"/>
            <a:ext cx="7710600" cy="40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r>
              <a:rPr lang="es-ES" sz="1100" dirty="0">
                <a:solidFill>
                  <a:schemeClr val="lt1"/>
                </a:solidFill>
              </a:rPr>
              <a:t>Empezamos importando las librerías con las que vamos a trabajar en el generador seguro de contraseñas.</a:t>
            </a:r>
            <a:endParaRPr sz="1100" dirty="0">
              <a:solidFill>
                <a:schemeClr val="lt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35BA67-0ED4-591A-612B-3B4435B483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49" t="26581" r="31014" b="9933"/>
          <a:stretch/>
        </p:blipFill>
        <p:spPr>
          <a:xfrm>
            <a:off x="3084989" y="1188000"/>
            <a:ext cx="2974021" cy="32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5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54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SEMANA 1</a:t>
            </a:r>
            <a:endParaRPr dirty="0"/>
          </a:p>
        </p:txBody>
      </p:sp>
      <p:sp>
        <p:nvSpPr>
          <p:cNvPr id="1201" name="Google Shape;1201;p54"/>
          <p:cNvSpPr txBox="1"/>
          <p:nvPr/>
        </p:nvSpPr>
        <p:spPr>
          <a:xfrm>
            <a:off x="716700" y="1188000"/>
            <a:ext cx="7710600" cy="40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r>
              <a:rPr lang="es-ES" sz="1100" dirty="0">
                <a:solidFill>
                  <a:schemeClr val="lt1"/>
                </a:solidFill>
              </a:rPr>
              <a:t>Empezamos importando las librerías con las que vamos a trabajar en el generador seguro de contraseñas.</a:t>
            </a:r>
            <a:endParaRPr sz="1100" dirty="0">
              <a:solidFill>
                <a:schemeClr val="lt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0F74EC-E9CC-1F02-4E7D-D8F58200B9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628"/>
          <a:stretch/>
        </p:blipFill>
        <p:spPr>
          <a:xfrm>
            <a:off x="457200" y="2148396"/>
            <a:ext cx="8229600" cy="13050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54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SEMANA 2</a:t>
            </a:r>
            <a:endParaRPr dirty="0"/>
          </a:p>
        </p:txBody>
      </p:sp>
      <p:sp>
        <p:nvSpPr>
          <p:cNvPr id="1201" name="Google Shape;1201;p54"/>
          <p:cNvSpPr txBox="1"/>
          <p:nvPr/>
        </p:nvSpPr>
        <p:spPr>
          <a:xfrm>
            <a:off x="716700" y="1188000"/>
            <a:ext cx="7710600" cy="40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r>
              <a:rPr lang="es-ES" sz="1100" dirty="0">
                <a:solidFill>
                  <a:schemeClr val="lt1"/>
                </a:solidFill>
              </a:rPr>
              <a:t>Abrimos funciones y empezamos a agregar las opciones que tendrá nuestro software.</a:t>
            </a:r>
            <a:endParaRPr sz="1100" dirty="0">
              <a:solidFill>
                <a:schemeClr val="lt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5B8299-89FF-F762-4C3F-F490EF3F2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90" t="16224" b="41144"/>
          <a:stretch/>
        </p:blipFill>
        <p:spPr>
          <a:xfrm>
            <a:off x="1324992" y="1944209"/>
            <a:ext cx="6494016" cy="219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3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54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SEMANA 3</a:t>
            </a:r>
            <a:endParaRPr dirty="0"/>
          </a:p>
        </p:txBody>
      </p:sp>
      <p:sp>
        <p:nvSpPr>
          <p:cNvPr id="1201" name="Google Shape;1201;p54"/>
          <p:cNvSpPr txBox="1"/>
          <p:nvPr/>
        </p:nvSpPr>
        <p:spPr>
          <a:xfrm>
            <a:off x="716700" y="1188000"/>
            <a:ext cx="7710600" cy="40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r>
              <a:rPr lang="es-ES" sz="1100" dirty="0">
                <a:solidFill>
                  <a:schemeClr val="lt1"/>
                </a:solidFill>
              </a:rPr>
              <a:t>Abrimos un bucle incluyendo las principales funcionalidades del generador.</a:t>
            </a:r>
            <a:endParaRPr sz="1100" dirty="0">
              <a:solidFill>
                <a:schemeClr val="lt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8F5D5C-7864-F2D5-5609-7B6FB050F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37" t="19312" r="8253" b="37173"/>
          <a:stretch/>
        </p:blipFill>
        <p:spPr>
          <a:xfrm>
            <a:off x="1691196" y="1783803"/>
            <a:ext cx="5761608" cy="223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54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SEMANA 5</a:t>
            </a:r>
            <a:endParaRPr dirty="0"/>
          </a:p>
        </p:txBody>
      </p:sp>
      <p:sp>
        <p:nvSpPr>
          <p:cNvPr id="1201" name="Google Shape;1201;p54"/>
          <p:cNvSpPr txBox="1"/>
          <p:nvPr/>
        </p:nvSpPr>
        <p:spPr>
          <a:xfrm>
            <a:off x="716700" y="1188000"/>
            <a:ext cx="7710600" cy="40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r>
              <a:rPr lang="es-ES" sz="1100" dirty="0">
                <a:solidFill>
                  <a:schemeClr val="lt1"/>
                </a:solidFill>
              </a:rPr>
              <a:t>Imprimimos el proceso para dar por terminado el software.</a:t>
            </a:r>
            <a:endParaRPr sz="1100" dirty="0">
              <a:solidFill>
                <a:schemeClr val="lt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990FD2-3AF6-977F-32D9-793AD98F14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92" t="25717" r="5448" b="42352"/>
          <a:stretch/>
        </p:blipFill>
        <p:spPr>
          <a:xfrm>
            <a:off x="1606858" y="1783803"/>
            <a:ext cx="5930284" cy="16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7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5"/>
          <p:cNvSpPr txBox="1"/>
          <p:nvPr/>
        </p:nvSpPr>
        <p:spPr>
          <a:xfrm>
            <a:off x="716700" y="993300"/>
            <a:ext cx="7710600" cy="128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 dirty="0">
                <a:solidFill>
                  <a:schemeClr val="lt1"/>
                </a:solidFill>
              </a:rPr>
              <a:t>Vamos a permitir al usuario tener un manejo fácil del generador seguro de contraseñas.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ES" sz="1100" dirty="0">
                <a:solidFill>
                  <a:schemeClr val="lt1"/>
                </a:solidFill>
              </a:rPr>
              <a:t>Indicamos el mínimo de minúsculas que queremos.</a:t>
            </a:r>
            <a:endParaRPr sz="1100" dirty="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ES" sz="1100" dirty="0">
                <a:solidFill>
                  <a:schemeClr val="lt1"/>
                </a:solidFill>
              </a:rPr>
              <a:t>Indicamos el mínimo de mayúsculas que queremos.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ES" sz="1100" dirty="0">
                <a:solidFill>
                  <a:schemeClr val="lt1"/>
                </a:solidFill>
              </a:rPr>
              <a:t>Indicamos el mínimo de caracteres numéricos que queremos.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ES" sz="1100" dirty="0">
                <a:solidFill>
                  <a:schemeClr val="lt1"/>
                </a:solidFill>
              </a:rPr>
              <a:t>Sumamos los valores e introducimos la longitud de la contraseña.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ES" sz="1100" dirty="0">
                <a:solidFill>
                  <a:schemeClr val="lt1"/>
                </a:solidFill>
              </a:rPr>
              <a:t>Tendremos la opción de continuar o no “s/n”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207" name="Google Shape;1207;p55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Instrucciones de uso del software, 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8874F8-E9B2-93AD-576C-F7011AF98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78" t="13118" r="18501" b="60486"/>
          <a:stretch/>
        </p:blipFill>
        <p:spPr>
          <a:xfrm>
            <a:off x="1797728" y="2478607"/>
            <a:ext cx="5548544" cy="1357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X Junior Designer Portfolio by Slidesgo">
  <a:themeElements>
    <a:clrScheme name="Simple Light">
      <a:dk1>
        <a:srgbClr val="FFFFFF"/>
      </a:dk1>
      <a:lt1>
        <a:srgbClr val="2B2B2F"/>
      </a:lt1>
      <a:dk2>
        <a:srgbClr val="FBEEA8"/>
      </a:dk2>
      <a:lt2>
        <a:srgbClr val="DFA656"/>
      </a:lt2>
      <a:accent1>
        <a:srgbClr val="383C41"/>
      </a:accent1>
      <a:accent2>
        <a:srgbClr val="FFCC78"/>
      </a:accent2>
      <a:accent3>
        <a:srgbClr val="73777C"/>
      </a:accent3>
      <a:accent4>
        <a:srgbClr val="0000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315</Words>
  <Application>Microsoft Office PowerPoint</Application>
  <PresentationFormat>Presentación en pantalla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Albert Sans</vt:lpstr>
      <vt:lpstr>Arial</vt:lpstr>
      <vt:lpstr>Pathway Extreme Medium</vt:lpstr>
      <vt:lpstr>Proxima Nova</vt:lpstr>
      <vt:lpstr>Pathway Extreme SemiBold</vt:lpstr>
      <vt:lpstr>Pathway Extreme Thin</vt:lpstr>
      <vt:lpstr>UX Junior Designer Portfolio by Slidesgo</vt:lpstr>
      <vt:lpstr>Slidesgo Final Pages</vt:lpstr>
      <vt:lpstr>GENERADOR SEGURO DE CONTRASEÑAS</vt:lpstr>
      <vt:lpstr>Generador seguro de contraseñas</vt:lpstr>
      <vt:lpstr>Desarrollo del software</vt:lpstr>
      <vt:lpstr>DIAGRAMA DE FLUJO </vt:lpstr>
      <vt:lpstr>SEMANA 1</vt:lpstr>
      <vt:lpstr>SEMANA 2</vt:lpstr>
      <vt:lpstr>SEMANA 3</vt:lpstr>
      <vt:lpstr>SEMANA 5</vt:lpstr>
      <vt:lpstr>Instrucciones de uso del software, </vt:lpstr>
      <vt:lpstr>Conclusión.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GENERADOR SEGURO DE CONTRASEÑAS</dc:title>
  <dc:creator>DILAN</dc:creator>
  <cp:lastModifiedBy>MORENO CHAVEZ DYLAN NIXON</cp:lastModifiedBy>
  <cp:revision>2</cp:revision>
  <dcterms:modified xsi:type="dcterms:W3CDTF">2023-12-23T00:09:21Z</dcterms:modified>
</cp:coreProperties>
</file>