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50292000" cy="2514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E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18" d="100"/>
          <a:sy n="18" d="100"/>
        </p:scale>
        <p:origin x="198" y="2238"/>
      </p:cViewPr>
      <p:guideLst/>
    </p:cSldViewPr>
  </p:slideViewPr>
  <p:notesTextViewPr>
    <p:cViewPr>
      <p:scale>
        <a:sx n="1" d="1"/>
        <a:sy n="1" d="1"/>
      </p:scale>
      <p:origin x="0" y="0"/>
    </p:cViewPr>
  </p:notesTextViewPr>
  <p:notesViewPr>
    <p:cSldViewPr snapToGrid="0">
      <p:cViewPr varScale="1">
        <p:scale>
          <a:sx n="123" d="100"/>
          <a:sy n="123" d="100"/>
        </p:scale>
        <p:origin x="738"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4FD20-1D64-4BE7-B2AC-5878BA139051}" type="datetimeFigureOut">
              <a:rPr lang="en-US" smtClean="0"/>
              <a:t>6/17/2021</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B8493-B0E1-4CDF-BCCF-52D54020A99B}" type="slidenum">
              <a:rPr lang="en-US" smtClean="0"/>
              <a:t>‹#›</a:t>
            </a:fld>
            <a:endParaRPr lang="en-US"/>
          </a:p>
        </p:txBody>
      </p:sp>
    </p:spTree>
    <p:extLst>
      <p:ext uri="{BB962C8B-B14F-4D97-AF65-F5344CB8AC3E}">
        <p14:creationId xmlns:p14="http://schemas.microsoft.com/office/powerpoint/2010/main" val="758103160"/>
      </p:ext>
    </p:extLst>
  </p:cSld>
  <p:clrMap bg1="lt1" tx1="dk1" bg2="lt2" tx2="dk2" accent1="accent1" accent2="accent2" accent3="accent3" accent4="accent4" accent5="accent5" accent6="accent6" hlink="hlink" folHlink="folHlink"/>
  <p:notesStyle>
    <a:lvl1pPr marL="0" algn="l" defTabSz="3621024" rtl="0" eaLnBrk="1" latinLnBrk="0" hangingPunct="1">
      <a:defRPr sz="4752" kern="1200">
        <a:solidFill>
          <a:schemeClr val="tx1"/>
        </a:solidFill>
        <a:latin typeface="+mn-lt"/>
        <a:ea typeface="+mn-ea"/>
        <a:cs typeface="+mn-cs"/>
      </a:defRPr>
    </a:lvl1pPr>
    <a:lvl2pPr marL="1810512" algn="l" defTabSz="3621024" rtl="0" eaLnBrk="1" latinLnBrk="0" hangingPunct="1">
      <a:defRPr sz="4752" kern="1200">
        <a:solidFill>
          <a:schemeClr val="tx1"/>
        </a:solidFill>
        <a:latin typeface="+mn-lt"/>
        <a:ea typeface="+mn-ea"/>
        <a:cs typeface="+mn-cs"/>
      </a:defRPr>
    </a:lvl2pPr>
    <a:lvl3pPr marL="3621024" algn="l" defTabSz="3621024" rtl="0" eaLnBrk="1" latinLnBrk="0" hangingPunct="1">
      <a:defRPr sz="4752" kern="1200">
        <a:solidFill>
          <a:schemeClr val="tx1"/>
        </a:solidFill>
        <a:latin typeface="+mn-lt"/>
        <a:ea typeface="+mn-ea"/>
        <a:cs typeface="+mn-cs"/>
      </a:defRPr>
    </a:lvl3pPr>
    <a:lvl4pPr marL="5431536" algn="l" defTabSz="3621024" rtl="0" eaLnBrk="1" latinLnBrk="0" hangingPunct="1">
      <a:defRPr sz="4752" kern="1200">
        <a:solidFill>
          <a:schemeClr val="tx1"/>
        </a:solidFill>
        <a:latin typeface="+mn-lt"/>
        <a:ea typeface="+mn-ea"/>
        <a:cs typeface="+mn-cs"/>
      </a:defRPr>
    </a:lvl4pPr>
    <a:lvl5pPr marL="7242048" algn="l" defTabSz="3621024" rtl="0" eaLnBrk="1" latinLnBrk="0" hangingPunct="1">
      <a:defRPr sz="4752" kern="1200">
        <a:solidFill>
          <a:schemeClr val="tx1"/>
        </a:solidFill>
        <a:latin typeface="+mn-lt"/>
        <a:ea typeface="+mn-ea"/>
        <a:cs typeface="+mn-cs"/>
      </a:defRPr>
    </a:lvl5pPr>
    <a:lvl6pPr marL="9052560" algn="l" defTabSz="3621024" rtl="0" eaLnBrk="1" latinLnBrk="0" hangingPunct="1">
      <a:defRPr sz="4752" kern="1200">
        <a:solidFill>
          <a:schemeClr val="tx1"/>
        </a:solidFill>
        <a:latin typeface="+mn-lt"/>
        <a:ea typeface="+mn-ea"/>
        <a:cs typeface="+mn-cs"/>
      </a:defRPr>
    </a:lvl6pPr>
    <a:lvl7pPr marL="10863072" algn="l" defTabSz="3621024" rtl="0" eaLnBrk="1" latinLnBrk="0" hangingPunct="1">
      <a:defRPr sz="4752" kern="1200">
        <a:solidFill>
          <a:schemeClr val="tx1"/>
        </a:solidFill>
        <a:latin typeface="+mn-lt"/>
        <a:ea typeface="+mn-ea"/>
        <a:cs typeface="+mn-cs"/>
      </a:defRPr>
    </a:lvl7pPr>
    <a:lvl8pPr marL="12673584" algn="l" defTabSz="3621024" rtl="0" eaLnBrk="1" latinLnBrk="0" hangingPunct="1">
      <a:defRPr sz="4752" kern="1200">
        <a:solidFill>
          <a:schemeClr val="tx1"/>
        </a:solidFill>
        <a:latin typeface="+mn-lt"/>
        <a:ea typeface="+mn-ea"/>
        <a:cs typeface="+mn-cs"/>
      </a:defRPr>
    </a:lvl8pPr>
    <a:lvl9pPr marL="14484096" algn="l" defTabSz="3621024" rtl="0" eaLnBrk="1" latinLnBrk="0" hangingPunct="1">
      <a:defRPr sz="47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86500" y="4115331"/>
            <a:ext cx="37719000" cy="8754533"/>
          </a:xfrm>
        </p:spPr>
        <p:txBody>
          <a:bodyPr anchor="b"/>
          <a:lstStyle>
            <a:lvl1pPr algn="ctr">
              <a:defRPr sz="22000"/>
            </a:lvl1pPr>
          </a:lstStyle>
          <a:p>
            <a:r>
              <a:rPr lang="en-US"/>
              <a:t>Click to edit Master title style</a:t>
            </a:r>
            <a:endParaRPr lang="en-US" dirty="0"/>
          </a:p>
        </p:txBody>
      </p:sp>
      <p:sp>
        <p:nvSpPr>
          <p:cNvPr id="3" name="Subtitle 2"/>
          <p:cNvSpPr>
            <a:spLocks noGrp="1"/>
          </p:cNvSpPr>
          <p:nvPr>
            <p:ph type="subTitle" idx="1"/>
          </p:nvPr>
        </p:nvSpPr>
        <p:spPr>
          <a:xfrm>
            <a:off x="6286500" y="13207473"/>
            <a:ext cx="37719000" cy="6071127"/>
          </a:xfrm>
        </p:spPr>
        <p:txBody>
          <a:bodyPr/>
          <a:lstStyle>
            <a:lvl1pPr marL="0" indent="0" algn="ctr">
              <a:buNone/>
              <a:defRPr sz="8800"/>
            </a:lvl1pPr>
            <a:lvl2pPr marL="1676415" indent="0" algn="ctr">
              <a:buNone/>
              <a:defRPr sz="7333"/>
            </a:lvl2pPr>
            <a:lvl3pPr marL="3352830" indent="0" algn="ctr">
              <a:buNone/>
              <a:defRPr sz="6600"/>
            </a:lvl3pPr>
            <a:lvl4pPr marL="5029246" indent="0" algn="ctr">
              <a:buNone/>
              <a:defRPr sz="5867"/>
            </a:lvl4pPr>
            <a:lvl5pPr marL="6705661" indent="0" algn="ctr">
              <a:buNone/>
              <a:defRPr sz="5867"/>
            </a:lvl5pPr>
            <a:lvl6pPr marL="8382076" indent="0" algn="ctr">
              <a:buNone/>
              <a:defRPr sz="5867"/>
            </a:lvl6pPr>
            <a:lvl7pPr marL="10058491" indent="0" algn="ctr">
              <a:buNone/>
              <a:defRPr sz="5867"/>
            </a:lvl7pPr>
            <a:lvl8pPr marL="11734907" indent="0" algn="ctr">
              <a:buNone/>
              <a:defRPr sz="5867"/>
            </a:lvl8pPr>
            <a:lvl9pPr marL="13411322" indent="0" algn="ctr">
              <a:buNone/>
              <a:defRPr sz="58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8C3C0-73DD-4612-9B3B-0C33346534F4}"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196889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8C3C0-73DD-4612-9B3B-0C33346534F4}"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229819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12" y="1338792"/>
            <a:ext cx="10844213" cy="21310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7575" y="1338792"/>
            <a:ext cx="31903988" cy="213100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8C3C0-73DD-4612-9B3B-0C33346534F4}"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32164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8C3C0-73DD-4612-9B3B-0C33346534F4}"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257402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1" y="6269041"/>
            <a:ext cx="43376850" cy="10460036"/>
          </a:xfrm>
        </p:spPr>
        <p:txBody>
          <a:bodyPr anchor="b"/>
          <a:lstStyle>
            <a:lvl1pPr>
              <a:defRPr sz="22000"/>
            </a:lvl1pPr>
          </a:lstStyle>
          <a:p>
            <a:r>
              <a:rPr lang="en-US"/>
              <a:t>Click to edit Master title style</a:t>
            </a:r>
            <a:endParaRPr lang="en-US" dirty="0"/>
          </a:p>
        </p:txBody>
      </p:sp>
      <p:sp>
        <p:nvSpPr>
          <p:cNvPr id="3" name="Text Placeholder 2"/>
          <p:cNvSpPr>
            <a:spLocks noGrp="1"/>
          </p:cNvSpPr>
          <p:nvPr>
            <p:ph type="body" idx="1"/>
          </p:nvPr>
        </p:nvSpPr>
        <p:spPr>
          <a:xfrm>
            <a:off x="3431381" y="16828033"/>
            <a:ext cx="43376850" cy="5500686"/>
          </a:xfrm>
        </p:spPr>
        <p:txBody>
          <a:bodyPr/>
          <a:lstStyle>
            <a:lvl1pPr marL="0" indent="0">
              <a:buNone/>
              <a:defRPr sz="8800">
                <a:solidFill>
                  <a:schemeClr val="tx1">
                    <a:tint val="75000"/>
                  </a:schemeClr>
                </a:solidFill>
              </a:defRPr>
            </a:lvl1pPr>
            <a:lvl2pPr marL="1676415" indent="0">
              <a:buNone/>
              <a:defRPr sz="7333">
                <a:solidFill>
                  <a:schemeClr val="tx1">
                    <a:tint val="75000"/>
                  </a:schemeClr>
                </a:solidFill>
              </a:defRPr>
            </a:lvl2pPr>
            <a:lvl3pPr marL="3352830" indent="0">
              <a:buNone/>
              <a:defRPr sz="6600">
                <a:solidFill>
                  <a:schemeClr val="tx1">
                    <a:tint val="75000"/>
                  </a:schemeClr>
                </a:solidFill>
              </a:defRPr>
            </a:lvl3pPr>
            <a:lvl4pPr marL="5029246" indent="0">
              <a:buNone/>
              <a:defRPr sz="5867">
                <a:solidFill>
                  <a:schemeClr val="tx1">
                    <a:tint val="75000"/>
                  </a:schemeClr>
                </a:solidFill>
              </a:defRPr>
            </a:lvl4pPr>
            <a:lvl5pPr marL="6705661" indent="0">
              <a:buNone/>
              <a:defRPr sz="5867">
                <a:solidFill>
                  <a:schemeClr val="tx1">
                    <a:tint val="75000"/>
                  </a:schemeClr>
                </a:solidFill>
              </a:defRPr>
            </a:lvl5pPr>
            <a:lvl6pPr marL="8382076" indent="0">
              <a:buNone/>
              <a:defRPr sz="5867">
                <a:solidFill>
                  <a:schemeClr val="tx1">
                    <a:tint val="75000"/>
                  </a:schemeClr>
                </a:solidFill>
              </a:defRPr>
            </a:lvl6pPr>
            <a:lvl7pPr marL="10058491" indent="0">
              <a:buNone/>
              <a:defRPr sz="5867">
                <a:solidFill>
                  <a:schemeClr val="tx1">
                    <a:tint val="75000"/>
                  </a:schemeClr>
                </a:solidFill>
              </a:defRPr>
            </a:lvl7pPr>
            <a:lvl8pPr marL="11734907" indent="0">
              <a:buNone/>
              <a:defRPr sz="5867">
                <a:solidFill>
                  <a:schemeClr val="tx1">
                    <a:tint val="75000"/>
                  </a:schemeClr>
                </a:solidFill>
              </a:defRPr>
            </a:lvl8pPr>
            <a:lvl9pPr marL="13411322" indent="0">
              <a:buNone/>
              <a:defRPr sz="5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8C3C0-73DD-4612-9B3B-0C33346534F4}"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313447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57575" y="6693958"/>
            <a:ext cx="21374100" cy="159549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460325" y="6693958"/>
            <a:ext cx="21374100" cy="159549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8C3C0-73DD-4612-9B3B-0C33346534F4}"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164811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26" y="1338793"/>
            <a:ext cx="43376850" cy="48603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64128" y="6164264"/>
            <a:ext cx="21275871" cy="3021011"/>
          </a:xfrm>
        </p:spPr>
        <p:txBody>
          <a:bodyPr anchor="b"/>
          <a:lstStyle>
            <a:lvl1pPr marL="0" indent="0">
              <a:buNone/>
              <a:defRPr sz="8800" b="1"/>
            </a:lvl1pPr>
            <a:lvl2pPr marL="1676415" indent="0">
              <a:buNone/>
              <a:defRPr sz="7333" b="1"/>
            </a:lvl2pPr>
            <a:lvl3pPr marL="3352830" indent="0">
              <a:buNone/>
              <a:defRPr sz="6600" b="1"/>
            </a:lvl3pPr>
            <a:lvl4pPr marL="5029246" indent="0">
              <a:buNone/>
              <a:defRPr sz="5867" b="1"/>
            </a:lvl4pPr>
            <a:lvl5pPr marL="6705661" indent="0">
              <a:buNone/>
              <a:defRPr sz="5867" b="1"/>
            </a:lvl5pPr>
            <a:lvl6pPr marL="8382076" indent="0">
              <a:buNone/>
              <a:defRPr sz="5867" b="1"/>
            </a:lvl6pPr>
            <a:lvl7pPr marL="10058491" indent="0">
              <a:buNone/>
              <a:defRPr sz="5867" b="1"/>
            </a:lvl7pPr>
            <a:lvl8pPr marL="11734907" indent="0">
              <a:buNone/>
              <a:defRPr sz="5867" b="1"/>
            </a:lvl8pPr>
            <a:lvl9pPr marL="13411322" indent="0">
              <a:buNone/>
              <a:defRPr sz="5867" b="1"/>
            </a:lvl9pPr>
          </a:lstStyle>
          <a:p>
            <a:pPr lvl="0"/>
            <a:r>
              <a:rPr lang="en-US"/>
              <a:t>Click to edit Master text styles</a:t>
            </a:r>
          </a:p>
        </p:txBody>
      </p:sp>
      <p:sp>
        <p:nvSpPr>
          <p:cNvPr id="4" name="Content Placeholder 3"/>
          <p:cNvSpPr>
            <a:spLocks noGrp="1"/>
          </p:cNvSpPr>
          <p:nvPr>
            <p:ph sz="half" idx="2"/>
          </p:nvPr>
        </p:nvSpPr>
        <p:spPr>
          <a:xfrm>
            <a:off x="3464128" y="9185275"/>
            <a:ext cx="21275871" cy="13510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460325" y="6164264"/>
            <a:ext cx="21380651" cy="3021011"/>
          </a:xfrm>
        </p:spPr>
        <p:txBody>
          <a:bodyPr anchor="b"/>
          <a:lstStyle>
            <a:lvl1pPr marL="0" indent="0">
              <a:buNone/>
              <a:defRPr sz="8800" b="1"/>
            </a:lvl1pPr>
            <a:lvl2pPr marL="1676415" indent="0">
              <a:buNone/>
              <a:defRPr sz="7333" b="1"/>
            </a:lvl2pPr>
            <a:lvl3pPr marL="3352830" indent="0">
              <a:buNone/>
              <a:defRPr sz="6600" b="1"/>
            </a:lvl3pPr>
            <a:lvl4pPr marL="5029246" indent="0">
              <a:buNone/>
              <a:defRPr sz="5867" b="1"/>
            </a:lvl4pPr>
            <a:lvl5pPr marL="6705661" indent="0">
              <a:buNone/>
              <a:defRPr sz="5867" b="1"/>
            </a:lvl5pPr>
            <a:lvl6pPr marL="8382076" indent="0">
              <a:buNone/>
              <a:defRPr sz="5867" b="1"/>
            </a:lvl6pPr>
            <a:lvl7pPr marL="10058491" indent="0">
              <a:buNone/>
              <a:defRPr sz="5867" b="1"/>
            </a:lvl7pPr>
            <a:lvl8pPr marL="11734907" indent="0">
              <a:buNone/>
              <a:defRPr sz="5867" b="1"/>
            </a:lvl8pPr>
            <a:lvl9pPr marL="13411322" indent="0">
              <a:buNone/>
              <a:defRPr sz="5867" b="1"/>
            </a:lvl9pPr>
          </a:lstStyle>
          <a:p>
            <a:pPr lvl="0"/>
            <a:r>
              <a:rPr lang="en-US"/>
              <a:t>Click to edit Master text styles</a:t>
            </a:r>
          </a:p>
        </p:txBody>
      </p:sp>
      <p:sp>
        <p:nvSpPr>
          <p:cNvPr id="6" name="Content Placeholder 5"/>
          <p:cNvSpPr>
            <a:spLocks noGrp="1"/>
          </p:cNvSpPr>
          <p:nvPr>
            <p:ph sz="quarter" idx="4"/>
          </p:nvPr>
        </p:nvSpPr>
        <p:spPr>
          <a:xfrm>
            <a:off x="25460325" y="9185275"/>
            <a:ext cx="21380651" cy="13510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8C3C0-73DD-4612-9B3B-0C33346534F4}"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362488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8C3C0-73DD-4612-9B3B-0C33346534F4}"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346844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8C3C0-73DD-4612-9B3B-0C33346534F4}"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248663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27" y="1676400"/>
            <a:ext cx="16220478" cy="5867400"/>
          </a:xfrm>
        </p:spPr>
        <p:txBody>
          <a:bodyPr anchor="b"/>
          <a:lstStyle>
            <a:lvl1pPr>
              <a:defRPr sz="11733"/>
            </a:lvl1pPr>
          </a:lstStyle>
          <a:p>
            <a:r>
              <a:rPr lang="en-US"/>
              <a:t>Click to edit Master title style</a:t>
            </a:r>
            <a:endParaRPr lang="en-US" dirty="0"/>
          </a:p>
        </p:txBody>
      </p:sp>
      <p:sp>
        <p:nvSpPr>
          <p:cNvPr id="3" name="Content Placeholder 2"/>
          <p:cNvSpPr>
            <a:spLocks noGrp="1"/>
          </p:cNvSpPr>
          <p:nvPr>
            <p:ph idx="1"/>
          </p:nvPr>
        </p:nvSpPr>
        <p:spPr>
          <a:xfrm>
            <a:off x="21380651" y="3620560"/>
            <a:ext cx="25460325" cy="17869958"/>
          </a:xfrm>
        </p:spPr>
        <p:txBody>
          <a:bodyPr/>
          <a:lstStyle>
            <a:lvl1pPr>
              <a:defRPr sz="11733"/>
            </a:lvl1pPr>
            <a:lvl2pPr>
              <a:defRPr sz="10267"/>
            </a:lvl2pPr>
            <a:lvl3pPr>
              <a:defRPr sz="8800"/>
            </a:lvl3pPr>
            <a:lvl4pPr>
              <a:defRPr sz="7333"/>
            </a:lvl4pPr>
            <a:lvl5pPr>
              <a:defRPr sz="7333"/>
            </a:lvl5pPr>
            <a:lvl6pPr>
              <a:defRPr sz="7333"/>
            </a:lvl6pPr>
            <a:lvl7pPr>
              <a:defRPr sz="7333"/>
            </a:lvl7pPr>
            <a:lvl8pPr>
              <a:defRPr sz="7333"/>
            </a:lvl8pPr>
            <a:lvl9pPr>
              <a:defRPr sz="7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64127" y="7543800"/>
            <a:ext cx="16220478" cy="13975823"/>
          </a:xfrm>
        </p:spPr>
        <p:txBody>
          <a:bodyPr/>
          <a:lstStyle>
            <a:lvl1pPr marL="0" indent="0">
              <a:buNone/>
              <a:defRPr sz="5867"/>
            </a:lvl1pPr>
            <a:lvl2pPr marL="1676415" indent="0">
              <a:buNone/>
              <a:defRPr sz="5133"/>
            </a:lvl2pPr>
            <a:lvl3pPr marL="3352830" indent="0">
              <a:buNone/>
              <a:defRPr sz="4400"/>
            </a:lvl3pPr>
            <a:lvl4pPr marL="5029246" indent="0">
              <a:buNone/>
              <a:defRPr sz="3667"/>
            </a:lvl4pPr>
            <a:lvl5pPr marL="6705661" indent="0">
              <a:buNone/>
              <a:defRPr sz="3667"/>
            </a:lvl5pPr>
            <a:lvl6pPr marL="8382076" indent="0">
              <a:buNone/>
              <a:defRPr sz="3667"/>
            </a:lvl6pPr>
            <a:lvl7pPr marL="10058491" indent="0">
              <a:buNone/>
              <a:defRPr sz="3667"/>
            </a:lvl7pPr>
            <a:lvl8pPr marL="11734907" indent="0">
              <a:buNone/>
              <a:defRPr sz="3667"/>
            </a:lvl8pPr>
            <a:lvl9pPr marL="13411322" indent="0">
              <a:buNone/>
              <a:defRPr sz="3667"/>
            </a:lvl9pPr>
          </a:lstStyle>
          <a:p>
            <a:pPr lvl="0"/>
            <a:r>
              <a:rPr lang="en-US"/>
              <a:t>Click to edit Master text styles</a:t>
            </a:r>
          </a:p>
        </p:txBody>
      </p:sp>
      <p:sp>
        <p:nvSpPr>
          <p:cNvPr id="5" name="Date Placeholder 4"/>
          <p:cNvSpPr>
            <a:spLocks noGrp="1"/>
          </p:cNvSpPr>
          <p:nvPr>
            <p:ph type="dt" sz="half" idx="10"/>
          </p:nvPr>
        </p:nvSpPr>
        <p:spPr/>
        <p:txBody>
          <a:bodyPr/>
          <a:lstStyle/>
          <a:p>
            <a:fld id="{F308C3C0-73DD-4612-9B3B-0C33346534F4}"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21879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27" y="1676400"/>
            <a:ext cx="16220478" cy="5867400"/>
          </a:xfrm>
        </p:spPr>
        <p:txBody>
          <a:bodyPr anchor="b"/>
          <a:lstStyle>
            <a:lvl1pPr>
              <a:defRPr sz="11733"/>
            </a:lvl1pPr>
          </a:lstStyle>
          <a:p>
            <a:r>
              <a:rPr lang="en-US"/>
              <a:t>Click to edit Master title style</a:t>
            </a:r>
            <a:endParaRPr lang="en-US" dirty="0"/>
          </a:p>
        </p:txBody>
      </p:sp>
      <p:sp>
        <p:nvSpPr>
          <p:cNvPr id="3" name="Picture Placeholder 2"/>
          <p:cNvSpPr>
            <a:spLocks noGrp="1" noChangeAspect="1"/>
          </p:cNvSpPr>
          <p:nvPr>
            <p:ph type="pic" idx="1"/>
          </p:nvPr>
        </p:nvSpPr>
        <p:spPr>
          <a:xfrm>
            <a:off x="21380651" y="3620560"/>
            <a:ext cx="25460325" cy="17869958"/>
          </a:xfrm>
        </p:spPr>
        <p:txBody>
          <a:bodyPr anchor="t"/>
          <a:lstStyle>
            <a:lvl1pPr marL="0" indent="0">
              <a:buNone/>
              <a:defRPr sz="11733"/>
            </a:lvl1pPr>
            <a:lvl2pPr marL="1676415" indent="0">
              <a:buNone/>
              <a:defRPr sz="10267"/>
            </a:lvl2pPr>
            <a:lvl3pPr marL="3352830" indent="0">
              <a:buNone/>
              <a:defRPr sz="8800"/>
            </a:lvl3pPr>
            <a:lvl4pPr marL="5029246" indent="0">
              <a:buNone/>
              <a:defRPr sz="7333"/>
            </a:lvl4pPr>
            <a:lvl5pPr marL="6705661" indent="0">
              <a:buNone/>
              <a:defRPr sz="7333"/>
            </a:lvl5pPr>
            <a:lvl6pPr marL="8382076" indent="0">
              <a:buNone/>
              <a:defRPr sz="7333"/>
            </a:lvl6pPr>
            <a:lvl7pPr marL="10058491" indent="0">
              <a:buNone/>
              <a:defRPr sz="7333"/>
            </a:lvl7pPr>
            <a:lvl8pPr marL="11734907" indent="0">
              <a:buNone/>
              <a:defRPr sz="7333"/>
            </a:lvl8pPr>
            <a:lvl9pPr marL="13411322" indent="0">
              <a:buNone/>
              <a:defRPr sz="7333"/>
            </a:lvl9pPr>
          </a:lstStyle>
          <a:p>
            <a:r>
              <a:rPr lang="en-US"/>
              <a:t>Click icon to add picture</a:t>
            </a:r>
            <a:endParaRPr lang="en-US" dirty="0"/>
          </a:p>
        </p:txBody>
      </p:sp>
      <p:sp>
        <p:nvSpPr>
          <p:cNvPr id="4" name="Text Placeholder 3"/>
          <p:cNvSpPr>
            <a:spLocks noGrp="1"/>
          </p:cNvSpPr>
          <p:nvPr>
            <p:ph type="body" sz="half" idx="2"/>
          </p:nvPr>
        </p:nvSpPr>
        <p:spPr>
          <a:xfrm>
            <a:off x="3464127" y="7543800"/>
            <a:ext cx="16220478" cy="13975823"/>
          </a:xfrm>
        </p:spPr>
        <p:txBody>
          <a:bodyPr/>
          <a:lstStyle>
            <a:lvl1pPr marL="0" indent="0">
              <a:buNone/>
              <a:defRPr sz="5867"/>
            </a:lvl1pPr>
            <a:lvl2pPr marL="1676415" indent="0">
              <a:buNone/>
              <a:defRPr sz="5133"/>
            </a:lvl2pPr>
            <a:lvl3pPr marL="3352830" indent="0">
              <a:buNone/>
              <a:defRPr sz="4400"/>
            </a:lvl3pPr>
            <a:lvl4pPr marL="5029246" indent="0">
              <a:buNone/>
              <a:defRPr sz="3667"/>
            </a:lvl4pPr>
            <a:lvl5pPr marL="6705661" indent="0">
              <a:buNone/>
              <a:defRPr sz="3667"/>
            </a:lvl5pPr>
            <a:lvl6pPr marL="8382076" indent="0">
              <a:buNone/>
              <a:defRPr sz="3667"/>
            </a:lvl6pPr>
            <a:lvl7pPr marL="10058491" indent="0">
              <a:buNone/>
              <a:defRPr sz="3667"/>
            </a:lvl7pPr>
            <a:lvl8pPr marL="11734907" indent="0">
              <a:buNone/>
              <a:defRPr sz="3667"/>
            </a:lvl8pPr>
            <a:lvl9pPr marL="13411322" indent="0">
              <a:buNone/>
              <a:defRPr sz="3667"/>
            </a:lvl9pPr>
          </a:lstStyle>
          <a:p>
            <a:pPr lvl="0"/>
            <a:r>
              <a:rPr lang="en-US"/>
              <a:t>Click to edit Master text styles</a:t>
            </a:r>
          </a:p>
        </p:txBody>
      </p:sp>
      <p:sp>
        <p:nvSpPr>
          <p:cNvPr id="5" name="Date Placeholder 4"/>
          <p:cNvSpPr>
            <a:spLocks noGrp="1"/>
          </p:cNvSpPr>
          <p:nvPr>
            <p:ph type="dt" sz="half" idx="10"/>
          </p:nvPr>
        </p:nvSpPr>
        <p:spPr/>
        <p:txBody>
          <a:bodyPr/>
          <a:lstStyle/>
          <a:p>
            <a:fld id="{F308C3C0-73DD-4612-9B3B-0C33346534F4}"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0BD2-9E3E-4606-B74D-4F6E79FBF780}" type="slidenum">
              <a:rPr lang="en-US" smtClean="0"/>
              <a:t>‹#›</a:t>
            </a:fld>
            <a:endParaRPr lang="en-US"/>
          </a:p>
        </p:txBody>
      </p:sp>
    </p:spTree>
    <p:extLst>
      <p:ext uri="{BB962C8B-B14F-4D97-AF65-F5344CB8AC3E}">
        <p14:creationId xmlns:p14="http://schemas.microsoft.com/office/powerpoint/2010/main" val="46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1E2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75" y="1338793"/>
            <a:ext cx="43376850" cy="48603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57575" y="6693958"/>
            <a:ext cx="43376850" cy="159549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57575" y="23306618"/>
            <a:ext cx="11315700" cy="1338792"/>
          </a:xfrm>
          <a:prstGeom prst="rect">
            <a:avLst/>
          </a:prstGeom>
        </p:spPr>
        <p:txBody>
          <a:bodyPr vert="horz" lIns="91440" tIns="45720" rIns="91440" bIns="45720" rtlCol="0" anchor="ctr"/>
          <a:lstStyle>
            <a:lvl1pPr algn="l">
              <a:defRPr sz="4400">
                <a:solidFill>
                  <a:schemeClr val="tx1">
                    <a:tint val="75000"/>
                  </a:schemeClr>
                </a:solidFill>
              </a:defRPr>
            </a:lvl1pPr>
          </a:lstStyle>
          <a:p>
            <a:fld id="{F308C3C0-73DD-4612-9B3B-0C33346534F4}" type="datetimeFigureOut">
              <a:rPr lang="en-US" smtClean="0"/>
              <a:t>6/17/2021</a:t>
            </a:fld>
            <a:endParaRPr lang="en-US"/>
          </a:p>
        </p:txBody>
      </p:sp>
      <p:sp>
        <p:nvSpPr>
          <p:cNvPr id="5" name="Footer Placeholder 4"/>
          <p:cNvSpPr>
            <a:spLocks noGrp="1"/>
          </p:cNvSpPr>
          <p:nvPr>
            <p:ph type="ftr" sz="quarter" idx="3"/>
          </p:nvPr>
        </p:nvSpPr>
        <p:spPr>
          <a:xfrm>
            <a:off x="16659225" y="23306618"/>
            <a:ext cx="16973550" cy="1338792"/>
          </a:xfrm>
          <a:prstGeom prst="rect">
            <a:avLst/>
          </a:prstGeom>
        </p:spPr>
        <p:txBody>
          <a:bodyPr vert="horz" lIns="91440" tIns="45720" rIns="91440" bIns="45720"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25" y="23306618"/>
            <a:ext cx="11315700" cy="1338792"/>
          </a:xfrm>
          <a:prstGeom prst="rect">
            <a:avLst/>
          </a:prstGeom>
        </p:spPr>
        <p:txBody>
          <a:bodyPr vert="horz" lIns="91440" tIns="45720" rIns="91440" bIns="45720" rtlCol="0" anchor="ctr"/>
          <a:lstStyle>
            <a:lvl1pPr algn="r">
              <a:defRPr sz="4400">
                <a:solidFill>
                  <a:schemeClr val="tx1">
                    <a:tint val="75000"/>
                  </a:schemeClr>
                </a:solidFill>
              </a:defRPr>
            </a:lvl1pPr>
          </a:lstStyle>
          <a:p>
            <a:fld id="{12130BD2-9E3E-4606-B74D-4F6E79FBF780}" type="slidenum">
              <a:rPr lang="en-US" smtClean="0"/>
              <a:t>‹#›</a:t>
            </a:fld>
            <a:endParaRPr lang="en-US"/>
          </a:p>
        </p:txBody>
      </p:sp>
      <p:pic>
        <p:nvPicPr>
          <p:cNvPr id="12" name="Picture 11">
            <a:extLst>
              <a:ext uri="{FF2B5EF4-FFF2-40B4-BE49-F238E27FC236}">
                <a16:creationId xmlns:a16="http://schemas.microsoft.com/office/drawing/2014/main" id="{2395397B-858A-4AE7-B986-86F7F9528C3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954985" y="844026"/>
            <a:ext cx="2974939" cy="2974939"/>
          </a:xfrm>
          <a:prstGeom prst="rect">
            <a:avLst/>
          </a:prstGeom>
        </p:spPr>
      </p:pic>
    </p:spTree>
    <p:extLst>
      <p:ext uri="{BB962C8B-B14F-4D97-AF65-F5344CB8AC3E}">
        <p14:creationId xmlns:p14="http://schemas.microsoft.com/office/powerpoint/2010/main" val="887609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352830" rtl="0" eaLnBrk="1" latinLnBrk="0" hangingPunct="1">
        <a:lnSpc>
          <a:spcPct val="90000"/>
        </a:lnSpc>
        <a:spcBef>
          <a:spcPct val="0"/>
        </a:spcBef>
        <a:buNone/>
        <a:defRPr sz="16133" kern="1200">
          <a:solidFill>
            <a:schemeClr val="tx1"/>
          </a:solidFill>
          <a:latin typeface="Arial Rounded MT Bold" panose="020F0704030504030204" pitchFamily="34" charset="0"/>
          <a:ea typeface="+mj-ea"/>
          <a:cs typeface="+mj-cs"/>
        </a:defRPr>
      </a:lvl1pPr>
    </p:titleStyle>
    <p:bodyStyle>
      <a:lvl1pPr marL="838208" indent="-838208" algn="l" defTabSz="3352830" rtl="0" eaLnBrk="1" latinLnBrk="0" hangingPunct="1">
        <a:lnSpc>
          <a:spcPct val="90000"/>
        </a:lnSpc>
        <a:spcBef>
          <a:spcPts val="3667"/>
        </a:spcBef>
        <a:buFont typeface="Arial" panose="020B0604020202020204" pitchFamily="34" charset="0"/>
        <a:buChar char="•"/>
        <a:defRPr sz="10267" kern="1200">
          <a:solidFill>
            <a:schemeClr val="tx1"/>
          </a:solidFill>
          <a:latin typeface="Arial Rounded MT Bold" panose="020F0704030504030204" pitchFamily="34" charset="0"/>
          <a:ea typeface="+mn-ea"/>
          <a:cs typeface="+mn-cs"/>
        </a:defRPr>
      </a:lvl1pPr>
      <a:lvl2pPr marL="2514623" indent="-838208" algn="l" defTabSz="3352830" rtl="0" eaLnBrk="1" latinLnBrk="0" hangingPunct="1">
        <a:lnSpc>
          <a:spcPct val="90000"/>
        </a:lnSpc>
        <a:spcBef>
          <a:spcPts val="1833"/>
        </a:spcBef>
        <a:buFont typeface="Arial" panose="020B0604020202020204" pitchFamily="34" charset="0"/>
        <a:buChar char="•"/>
        <a:defRPr sz="8800" kern="1200">
          <a:solidFill>
            <a:schemeClr val="tx1"/>
          </a:solidFill>
          <a:latin typeface="Arial Rounded MT Bold" panose="020F0704030504030204" pitchFamily="34" charset="0"/>
          <a:ea typeface="+mn-ea"/>
          <a:cs typeface="+mn-cs"/>
        </a:defRPr>
      </a:lvl2pPr>
      <a:lvl3pPr marL="4191038" indent="-838208" algn="l" defTabSz="3352830" rtl="0" eaLnBrk="1" latinLnBrk="0" hangingPunct="1">
        <a:lnSpc>
          <a:spcPct val="90000"/>
        </a:lnSpc>
        <a:spcBef>
          <a:spcPts val="1833"/>
        </a:spcBef>
        <a:buFont typeface="Arial" panose="020B0604020202020204" pitchFamily="34" charset="0"/>
        <a:buChar char="•"/>
        <a:defRPr sz="7333" kern="1200">
          <a:solidFill>
            <a:schemeClr val="tx1"/>
          </a:solidFill>
          <a:latin typeface="Arial Rounded MT Bold" panose="020F0704030504030204" pitchFamily="34" charset="0"/>
          <a:ea typeface="+mn-ea"/>
          <a:cs typeface="+mn-cs"/>
        </a:defRPr>
      </a:lvl3pPr>
      <a:lvl4pPr marL="5867453"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4pPr>
      <a:lvl5pPr marL="754386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5pPr>
      <a:lvl6pPr marL="922028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6pPr>
      <a:lvl7pPr marL="1089669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7pPr>
      <a:lvl8pPr marL="1257311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8pPr>
      <a:lvl9pPr marL="14249530"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9pPr>
    </p:bodyStyle>
    <p:otherStyle>
      <a:defPPr>
        <a:defRPr lang="en-US"/>
      </a:defPPr>
      <a:lvl1pPr marL="0" algn="l" defTabSz="3352830" rtl="0" eaLnBrk="1" latinLnBrk="0" hangingPunct="1">
        <a:defRPr sz="6600" kern="1200">
          <a:solidFill>
            <a:schemeClr val="tx1"/>
          </a:solidFill>
          <a:latin typeface="+mn-lt"/>
          <a:ea typeface="+mn-ea"/>
          <a:cs typeface="+mn-cs"/>
        </a:defRPr>
      </a:lvl1pPr>
      <a:lvl2pPr marL="1676415" algn="l" defTabSz="3352830" rtl="0" eaLnBrk="1" latinLnBrk="0" hangingPunct="1">
        <a:defRPr sz="6600" kern="1200">
          <a:solidFill>
            <a:schemeClr val="tx1"/>
          </a:solidFill>
          <a:latin typeface="+mn-lt"/>
          <a:ea typeface="+mn-ea"/>
          <a:cs typeface="+mn-cs"/>
        </a:defRPr>
      </a:lvl2pPr>
      <a:lvl3pPr marL="3352830" algn="l" defTabSz="3352830" rtl="0" eaLnBrk="1" latinLnBrk="0" hangingPunct="1">
        <a:defRPr sz="6600" kern="1200">
          <a:solidFill>
            <a:schemeClr val="tx1"/>
          </a:solidFill>
          <a:latin typeface="+mn-lt"/>
          <a:ea typeface="+mn-ea"/>
          <a:cs typeface="+mn-cs"/>
        </a:defRPr>
      </a:lvl3pPr>
      <a:lvl4pPr marL="5029246" algn="l" defTabSz="3352830" rtl="0" eaLnBrk="1" latinLnBrk="0" hangingPunct="1">
        <a:defRPr sz="6600" kern="1200">
          <a:solidFill>
            <a:schemeClr val="tx1"/>
          </a:solidFill>
          <a:latin typeface="+mn-lt"/>
          <a:ea typeface="+mn-ea"/>
          <a:cs typeface="+mn-cs"/>
        </a:defRPr>
      </a:lvl4pPr>
      <a:lvl5pPr marL="6705661" algn="l" defTabSz="3352830" rtl="0" eaLnBrk="1" latinLnBrk="0" hangingPunct="1">
        <a:defRPr sz="6600" kern="1200">
          <a:solidFill>
            <a:schemeClr val="tx1"/>
          </a:solidFill>
          <a:latin typeface="+mn-lt"/>
          <a:ea typeface="+mn-ea"/>
          <a:cs typeface="+mn-cs"/>
        </a:defRPr>
      </a:lvl5pPr>
      <a:lvl6pPr marL="8382076" algn="l" defTabSz="3352830" rtl="0" eaLnBrk="1" latinLnBrk="0" hangingPunct="1">
        <a:defRPr sz="6600" kern="1200">
          <a:solidFill>
            <a:schemeClr val="tx1"/>
          </a:solidFill>
          <a:latin typeface="+mn-lt"/>
          <a:ea typeface="+mn-ea"/>
          <a:cs typeface="+mn-cs"/>
        </a:defRPr>
      </a:lvl6pPr>
      <a:lvl7pPr marL="10058491" algn="l" defTabSz="3352830" rtl="0" eaLnBrk="1" latinLnBrk="0" hangingPunct="1">
        <a:defRPr sz="6600" kern="1200">
          <a:solidFill>
            <a:schemeClr val="tx1"/>
          </a:solidFill>
          <a:latin typeface="+mn-lt"/>
          <a:ea typeface="+mn-ea"/>
          <a:cs typeface="+mn-cs"/>
        </a:defRPr>
      </a:lvl7pPr>
      <a:lvl8pPr marL="11734907" algn="l" defTabSz="3352830" rtl="0" eaLnBrk="1" latinLnBrk="0" hangingPunct="1">
        <a:defRPr sz="6600" kern="1200">
          <a:solidFill>
            <a:schemeClr val="tx1"/>
          </a:solidFill>
          <a:latin typeface="+mn-lt"/>
          <a:ea typeface="+mn-ea"/>
          <a:cs typeface="+mn-cs"/>
        </a:defRPr>
      </a:lvl8pPr>
      <a:lvl9pPr marL="13411322" algn="l" defTabSz="3352830"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4867-E66E-437E-B9DB-AB72A3BF3C1A}"/>
              </a:ext>
            </a:extLst>
          </p:cNvPr>
          <p:cNvSpPr>
            <a:spLocks noGrp="1"/>
          </p:cNvSpPr>
          <p:nvPr>
            <p:ph type="title"/>
          </p:nvPr>
        </p:nvSpPr>
        <p:spPr>
          <a:xfrm>
            <a:off x="4049246" y="1048869"/>
            <a:ext cx="40616505" cy="3086723"/>
          </a:xfrm>
        </p:spPr>
        <p:txBody>
          <a:bodyPr>
            <a:noAutofit/>
          </a:bodyPr>
          <a:lstStyle/>
          <a:p>
            <a:pPr algn="ctr"/>
            <a:r>
              <a:rPr lang="en-US" sz="8000" dirty="0"/>
              <a:t>Intraoperative Bile Spillage as a Risk Factor for Surgical Site Infection – A Propensity Score Matched NSQIP Analysis</a:t>
            </a:r>
          </a:p>
        </p:txBody>
      </p:sp>
      <p:sp>
        <p:nvSpPr>
          <p:cNvPr id="3" name="Content Placeholder 2">
            <a:extLst>
              <a:ext uri="{FF2B5EF4-FFF2-40B4-BE49-F238E27FC236}">
                <a16:creationId xmlns:a16="http://schemas.microsoft.com/office/drawing/2014/main" id="{E5445996-D873-451E-AF3D-D9B690152064}"/>
              </a:ext>
            </a:extLst>
          </p:cNvPr>
          <p:cNvSpPr>
            <a:spLocks noGrp="1"/>
          </p:cNvSpPr>
          <p:nvPr>
            <p:ph idx="1"/>
          </p:nvPr>
        </p:nvSpPr>
        <p:spPr>
          <a:xfrm>
            <a:off x="875740" y="4353124"/>
            <a:ext cx="13647084" cy="7990231"/>
          </a:xfrm>
        </p:spPr>
        <p:txBody>
          <a:bodyPr>
            <a:normAutofit fontScale="55000" lnSpcReduction="20000"/>
          </a:bodyPr>
          <a:lstStyle/>
          <a:p>
            <a:pPr marL="0" indent="0">
              <a:buNone/>
            </a:pPr>
            <a:r>
              <a:rPr lang="en-US" u="sng" dirty="0"/>
              <a:t>Background</a:t>
            </a:r>
          </a:p>
          <a:p>
            <a:pPr marL="0" indent="0">
              <a:buNone/>
            </a:pPr>
            <a:r>
              <a:rPr lang="en-US" dirty="0"/>
              <a:t>Laparoscopic cholecystectomy (LC) is one of the most commonly performed operations in the United States. Surgical site infection complicates 1-2% of these operations and can be associated with significant morbidity. Bile spillage (BS) occurs in many of these operations and has been demonstrated to be associated with increased risk of surgical site infection (SSI).</a:t>
            </a:r>
          </a:p>
        </p:txBody>
      </p:sp>
      <p:sp>
        <p:nvSpPr>
          <p:cNvPr id="7" name="Content Placeholder 2">
            <a:extLst>
              <a:ext uri="{FF2B5EF4-FFF2-40B4-BE49-F238E27FC236}">
                <a16:creationId xmlns:a16="http://schemas.microsoft.com/office/drawing/2014/main" id="{1AC35BC4-C8D3-43D1-B3A7-C2FF21BB1A0E}"/>
              </a:ext>
            </a:extLst>
          </p:cNvPr>
          <p:cNvSpPr txBox="1">
            <a:spLocks/>
          </p:cNvSpPr>
          <p:nvPr/>
        </p:nvSpPr>
        <p:spPr>
          <a:xfrm>
            <a:off x="875740" y="13123172"/>
            <a:ext cx="14193931" cy="8936105"/>
          </a:xfrm>
          <a:prstGeom prst="rect">
            <a:avLst/>
          </a:prstGeom>
        </p:spPr>
        <p:txBody>
          <a:bodyPr vert="horz" lIns="91440" tIns="45720" rIns="91440" bIns="45720" rtlCol="0">
            <a:normAutofit fontScale="55000" lnSpcReduction="20000"/>
          </a:bodyPr>
          <a:lstStyle>
            <a:lvl1pPr marL="838208" indent="-838208" algn="l" defTabSz="3352830" rtl="0" eaLnBrk="1" latinLnBrk="0" hangingPunct="1">
              <a:lnSpc>
                <a:spcPct val="90000"/>
              </a:lnSpc>
              <a:spcBef>
                <a:spcPts val="3667"/>
              </a:spcBef>
              <a:buFont typeface="Arial" panose="020B0604020202020204" pitchFamily="34" charset="0"/>
              <a:buChar char="•"/>
              <a:defRPr sz="10267" kern="1200">
                <a:solidFill>
                  <a:schemeClr val="tx1"/>
                </a:solidFill>
                <a:latin typeface="Arial Rounded MT Bold" panose="020F0704030504030204" pitchFamily="34" charset="0"/>
                <a:ea typeface="+mn-ea"/>
                <a:cs typeface="+mn-cs"/>
              </a:defRPr>
            </a:lvl1pPr>
            <a:lvl2pPr marL="2514623" indent="-838208" algn="l" defTabSz="3352830" rtl="0" eaLnBrk="1" latinLnBrk="0" hangingPunct="1">
              <a:lnSpc>
                <a:spcPct val="90000"/>
              </a:lnSpc>
              <a:spcBef>
                <a:spcPts val="1833"/>
              </a:spcBef>
              <a:buFont typeface="Arial" panose="020B0604020202020204" pitchFamily="34" charset="0"/>
              <a:buChar char="•"/>
              <a:defRPr sz="8800" kern="1200">
                <a:solidFill>
                  <a:schemeClr val="tx1"/>
                </a:solidFill>
                <a:latin typeface="Arial Rounded MT Bold" panose="020F0704030504030204" pitchFamily="34" charset="0"/>
                <a:ea typeface="+mn-ea"/>
                <a:cs typeface="+mn-cs"/>
              </a:defRPr>
            </a:lvl2pPr>
            <a:lvl3pPr marL="4191038" indent="-838208" algn="l" defTabSz="3352830" rtl="0" eaLnBrk="1" latinLnBrk="0" hangingPunct="1">
              <a:lnSpc>
                <a:spcPct val="90000"/>
              </a:lnSpc>
              <a:spcBef>
                <a:spcPts val="1833"/>
              </a:spcBef>
              <a:buFont typeface="Arial" panose="020B0604020202020204" pitchFamily="34" charset="0"/>
              <a:buChar char="•"/>
              <a:defRPr sz="7333" kern="1200">
                <a:solidFill>
                  <a:schemeClr val="tx1"/>
                </a:solidFill>
                <a:latin typeface="Arial Rounded MT Bold" panose="020F0704030504030204" pitchFamily="34" charset="0"/>
                <a:ea typeface="+mn-ea"/>
                <a:cs typeface="+mn-cs"/>
              </a:defRPr>
            </a:lvl3pPr>
            <a:lvl4pPr marL="5867453"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4pPr>
            <a:lvl5pPr marL="754386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5pPr>
            <a:lvl6pPr marL="922028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6pPr>
            <a:lvl7pPr marL="1089669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7pPr>
            <a:lvl8pPr marL="1257311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8pPr>
            <a:lvl9pPr marL="14249530"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9pPr>
          </a:lstStyle>
          <a:p>
            <a:pPr marL="0" indent="0">
              <a:buFont typeface="Arial" panose="020B0604020202020204" pitchFamily="34" charset="0"/>
              <a:buNone/>
            </a:pPr>
            <a:r>
              <a:rPr lang="en-US" u="sng" dirty="0"/>
              <a:t>Methods</a:t>
            </a:r>
          </a:p>
          <a:p>
            <a:pPr marL="0" indent="0">
              <a:buFont typeface="Arial" panose="020B0604020202020204" pitchFamily="34" charset="0"/>
              <a:buNone/>
            </a:pPr>
            <a:r>
              <a:rPr lang="en-US" dirty="0"/>
              <a:t>NSQIP registries between 2005 and 2018 were queried using Current Procedural Terminology codes 47562 and 47563 to identify patients undergoing elective laparoscopic. Patients were considered to have BS if the wound classification was annotated 3 or 4. Patients were propensity scored for bile spillage and matched for pre-operative risk factors. The rates of surgical site infections, morbidity, and mortality and length of stay were analyzed.</a:t>
            </a:r>
          </a:p>
        </p:txBody>
      </p:sp>
      <p:sp>
        <p:nvSpPr>
          <p:cNvPr id="8" name="Content Placeholder 2">
            <a:extLst>
              <a:ext uri="{FF2B5EF4-FFF2-40B4-BE49-F238E27FC236}">
                <a16:creationId xmlns:a16="http://schemas.microsoft.com/office/drawing/2014/main" id="{CC4F145F-D7E6-4173-8048-A44D4E69BBFE}"/>
              </a:ext>
            </a:extLst>
          </p:cNvPr>
          <p:cNvSpPr txBox="1">
            <a:spLocks/>
          </p:cNvSpPr>
          <p:nvPr/>
        </p:nvSpPr>
        <p:spPr>
          <a:xfrm>
            <a:off x="35736905" y="4353124"/>
            <a:ext cx="14193931" cy="10442176"/>
          </a:xfrm>
          <a:prstGeom prst="rect">
            <a:avLst/>
          </a:prstGeom>
        </p:spPr>
        <p:txBody>
          <a:bodyPr vert="horz" lIns="91440" tIns="45720" rIns="91440" bIns="45720" rtlCol="0">
            <a:normAutofit fontScale="55000" lnSpcReduction="20000"/>
          </a:bodyPr>
          <a:lstStyle>
            <a:lvl1pPr marL="838208" indent="-838208" algn="l" defTabSz="3352830" rtl="0" eaLnBrk="1" latinLnBrk="0" hangingPunct="1">
              <a:lnSpc>
                <a:spcPct val="90000"/>
              </a:lnSpc>
              <a:spcBef>
                <a:spcPts val="3667"/>
              </a:spcBef>
              <a:buFont typeface="Arial" panose="020B0604020202020204" pitchFamily="34" charset="0"/>
              <a:buChar char="•"/>
              <a:defRPr sz="10267" kern="1200">
                <a:solidFill>
                  <a:schemeClr val="tx1"/>
                </a:solidFill>
                <a:latin typeface="Arial Rounded MT Bold" panose="020F0704030504030204" pitchFamily="34" charset="0"/>
                <a:ea typeface="+mn-ea"/>
                <a:cs typeface="+mn-cs"/>
              </a:defRPr>
            </a:lvl1pPr>
            <a:lvl2pPr marL="2514623" indent="-838208" algn="l" defTabSz="3352830" rtl="0" eaLnBrk="1" latinLnBrk="0" hangingPunct="1">
              <a:lnSpc>
                <a:spcPct val="90000"/>
              </a:lnSpc>
              <a:spcBef>
                <a:spcPts val="1833"/>
              </a:spcBef>
              <a:buFont typeface="Arial" panose="020B0604020202020204" pitchFamily="34" charset="0"/>
              <a:buChar char="•"/>
              <a:defRPr sz="8800" kern="1200">
                <a:solidFill>
                  <a:schemeClr val="tx1"/>
                </a:solidFill>
                <a:latin typeface="Arial Rounded MT Bold" panose="020F0704030504030204" pitchFamily="34" charset="0"/>
                <a:ea typeface="+mn-ea"/>
                <a:cs typeface="+mn-cs"/>
              </a:defRPr>
            </a:lvl2pPr>
            <a:lvl3pPr marL="4191038" indent="-838208" algn="l" defTabSz="3352830" rtl="0" eaLnBrk="1" latinLnBrk="0" hangingPunct="1">
              <a:lnSpc>
                <a:spcPct val="90000"/>
              </a:lnSpc>
              <a:spcBef>
                <a:spcPts val="1833"/>
              </a:spcBef>
              <a:buFont typeface="Arial" panose="020B0604020202020204" pitchFamily="34" charset="0"/>
              <a:buChar char="•"/>
              <a:defRPr sz="7333" kern="1200">
                <a:solidFill>
                  <a:schemeClr val="tx1"/>
                </a:solidFill>
                <a:latin typeface="Arial Rounded MT Bold" panose="020F0704030504030204" pitchFamily="34" charset="0"/>
                <a:ea typeface="+mn-ea"/>
                <a:cs typeface="+mn-cs"/>
              </a:defRPr>
            </a:lvl3pPr>
            <a:lvl4pPr marL="5867453"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4pPr>
            <a:lvl5pPr marL="754386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5pPr>
            <a:lvl6pPr marL="922028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6pPr>
            <a:lvl7pPr marL="1089669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7pPr>
            <a:lvl8pPr marL="1257311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8pPr>
            <a:lvl9pPr marL="14249530"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9pPr>
          </a:lstStyle>
          <a:p>
            <a:pPr marL="0" indent="0">
              <a:buFont typeface="Arial" panose="020B0604020202020204" pitchFamily="34" charset="0"/>
              <a:buNone/>
            </a:pPr>
            <a:r>
              <a:rPr lang="en-US" u="sng" dirty="0"/>
              <a:t>Results</a:t>
            </a:r>
          </a:p>
          <a:p>
            <a:pPr marL="0" indent="0">
              <a:buFont typeface="Arial" panose="020B0604020202020204" pitchFamily="34" charset="0"/>
              <a:buNone/>
            </a:pPr>
            <a:r>
              <a:rPr lang="en-US" dirty="0"/>
              <a:t>47,919 (31,946 with no spillage and 15,973 with spillage) patients were matched and included in the analysis. After matching, a significant difference was demonstrated in rates of organ-space SSI (0.58% vs. 0.25%; p = &lt;0.01). In the matched cohort, the odds ratio of developing an organ-space SSI with BS was 2.28 (95% CI 1.69-3.08). The group with BS had small but significant increases in both minor (1.41% vs. 2.12%; p = &lt;0.01) and major (0.67% vs. 1.01%; p = &lt;0.01) complications. There was no difference in mortality rates (0.07% vs. 0.07%; p = 1).</a:t>
            </a:r>
          </a:p>
        </p:txBody>
      </p:sp>
      <p:sp>
        <p:nvSpPr>
          <p:cNvPr id="9" name="Content Placeholder 2">
            <a:extLst>
              <a:ext uri="{FF2B5EF4-FFF2-40B4-BE49-F238E27FC236}">
                <a16:creationId xmlns:a16="http://schemas.microsoft.com/office/drawing/2014/main" id="{DCC9814A-1A9E-4684-99EE-CDDFA0F1BEAF}"/>
              </a:ext>
            </a:extLst>
          </p:cNvPr>
          <p:cNvSpPr txBox="1">
            <a:spLocks/>
          </p:cNvSpPr>
          <p:nvPr/>
        </p:nvSpPr>
        <p:spPr>
          <a:xfrm>
            <a:off x="35736904" y="15358828"/>
            <a:ext cx="14193931" cy="4860398"/>
          </a:xfrm>
          <a:prstGeom prst="rect">
            <a:avLst/>
          </a:prstGeom>
        </p:spPr>
        <p:txBody>
          <a:bodyPr vert="horz" lIns="91440" tIns="45720" rIns="91440" bIns="45720" rtlCol="0">
            <a:normAutofit fontScale="77500" lnSpcReduction="20000"/>
          </a:bodyPr>
          <a:lstStyle>
            <a:lvl1pPr marL="838208" indent="-838208" algn="l" defTabSz="3352830" rtl="0" eaLnBrk="1" latinLnBrk="0" hangingPunct="1">
              <a:lnSpc>
                <a:spcPct val="90000"/>
              </a:lnSpc>
              <a:spcBef>
                <a:spcPts val="3667"/>
              </a:spcBef>
              <a:buFont typeface="Arial" panose="020B0604020202020204" pitchFamily="34" charset="0"/>
              <a:buChar char="•"/>
              <a:defRPr sz="10267" kern="1200">
                <a:solidFill>
                  <a:schemeClr val="tx1"/>
                </a:solidFill>
                <a:latin typeface="Arial Rounded MT Bold" panose="020F0704030504030204" pitchFamily="34" charset="0"/>
                <a:ea typeface="+mn-ea"/>
                <a:cs typeface="+mn-cs"/>
              </a:defRPr>
            </a:lvl1pPr>
            <a:lvl2pPr marL="2514623" indent="-838208" algn="l" defTabSz="3352830" rtl="0" eaLnBrk="1" latinLnBrk="0" hangingPunct="1">
              <a:lnSpc>
                <a:spcPct val="90000"/>
              </a:lnSpc>
              <a:spcBef>
                <a:spcPts val="1833"/>
              </a:spcBef>
              <a:buFont typeface="Arial" panose="020B0604020202020204" pitchFamily="34" charset="0"/>
              <a:buChar char="•"/>
              <a:defRPr sz="8800" kern="1200">
                <a:solidFill>
                  <a:schemeClr val="tx1"/>
                </a:solidFill>
                <a:latin typeface="Arial Rounded MT Bold" panose="020F0704030504030204" pitchFamily="34" charset="0"/>
                <a:ea typeface="+mn-ea"/>
                <a:cs typeface="+mn-cs"/>
              </a:defRPr>
            </a:lvl2pPr>
            <a:lvl3pPr marL="4191038" indent="-838208" algn="l" defTabSz="3352830" rtl="0" eaLnBrk="1" latinLnBrk="0" hangingPunct="1">
              <a:lnSpc>
                <a:spcPct val="90000"/>
              </a:lnSpc>
              <a:spcBef>
                <a:spcPts val="1833"/>
              </a:spcBef>
              <a:buFont typeface="Arial" panose="020B0604020202020204" pitchFamily="34" charset="0"/>
              <a:buChar char="•"/>
              <a:defRPr sz="7333" kern="1200">
                <a:solidFill>
                  <a:schemeClr val="tx1"/>
                </a:solidFill>
                <a:latin typeface="Arial Rounded MT Bold" panose="020F0704030504030204" pitchFamily="34" charset="0"/>
                <a:ea typeface="+mn-ea"/>
                <a:cs typeface="+mn-cs"/>
              </a:defRPr>
            </a:lvl3pPr>
            <a:lvl4pPr marL="5867453"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4pPr>
            <a:lvl5pPr marL="754386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Arial Rounded MT Bold" panose="020F0704030504030204" pitchFamily="34" charset="0"/>
                <a:ea typeface="+mn-ea"/>
                <a:cs typeface="+mn-cs"/>
              </a:defRPr>
            </a:lvl5pPr>
            <a:lvl6pPr marL="922028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6pPr>
            <a:lvl7pPr marL="10896699"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7pPr>
            <a:lvl8pPr marL="12573114"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8pPr>
            <a:lvl9pPr marL="14249530" indent="-838208" algn="l" defTabSz="3352830" rtl="0" eaLnBrk="1" latinLnBrk="0" hangingPunct="1">
              <a:lnSpc>
                <a:spcPct val="90000"/>
              </a:lnSpc>
              <a:spcBef>
                <a:spcPts val="1833"/>
              </a:spcBef>
              <a:buFont typeface="Arial" panose="020B0604020202020204" pitchFamily="34" charset="0"/>
              <a:buChar char="•"/>
              <a:defRPr sz="6600" kern="1200">
                <a:solidFill>
                  <a:schemeClr val="tx1"/>
                </a:solidFill>
                <a:latin typeface="+mn-lt"/>
                <a:ea typeface="+mn-ea"/>
                <a:cs typeface="+mn-cs"/>
              </a:defRPr>
            </a:lvl9pPr>
          </a:lstStyle>
          <a:p>
            <a:pPr marL="0" indent="0">
              <a:buFont typeface="Arial" panose="020B0604020202020204" pitchFamily="34" charset="0"/>
              <a:buNone/>
            </a:pPr>
            <a:r>
              <a:rPr lang="en-US" sz="7200" u="sng" dirty="0"/>
              <a:t>Conclusions</a:t>
            </a:r>
          </a:p>
          <a:p>
            <a:pPr marL="0" indent="0">
              <a:buFont typeface="Arial" panose="020B0604020202020204" pitchFamily="34" charset="0"/>
              <a:buNone/>
            </a:pPr>
            <a:r>
              <a:rPr lang="en-US" sz="7200" dirty="0"/>
              <a:t>This database analysis demonstrates a small association between BS and organ-space infections. It is unclear if routine antibiotic prophylaxis or post-exposure antibiotic treatment after bile spillage.</a:t>
            </a:r>
          </a:p>
        </p:txBody>
      </p:sp>
      <p:graphicFrame>
        <p:nvGraphicFramePr>
          <p:cNvPr id="11" name="Table 10">
            <a:extLst>
              <a:ext uri="{FF2B5EF4-FFF2-40B4-BE49-F238E27FC236}">
                <a16:creationId xmlns:a16="http://schemas.microsoft.com/office/drawing/2014/main" id="{A1D3BE27-AB5D-48C3-9FC3-2CE5217A017D}"/>
              </a:ext>
            </a:extLst>
          </p:cNvPr>
          <p:cNvGraphicFramePr>
            <a:graphicFrameLocks noGrp="1"/>
          </p:cNvGraphicFramePr>
          <p:nvPr>
            <p:extLst>
              <p:ext uri="{D42A27DB-BD31-4B8C-83A1-F6EECF244321}">
                <p14:modId xmlns:p14="http://schemas.microsoft.com/office/powerpoint/2010/main" val="2475500583"/>
              </p:ext>
            </p:extLst>
          </p:nvPr>
        </p:nvGraphicFramePr>
        <p:xfrm>
          <a:off x="16519264" y="4713192"/>
          <a:ext cx="16674352" cy="17346085"/>
        </p:xfrm>
        <a:graphic>
          <a:graphicData uri="http://schemas.openxmlformats.org/drawingml/2006/table">
            <a:tbl>
              <a:tblPr firstRow="1" firstCol="1" bandRow="1">
                <a:tableStyleId>{93296810-A885-4BE3-A3E7-6D5BEEA58F35}</a:tableStyleId>
              </a:tblPr>
              <a:tblGrid>
                <a:gridCol w="7677031">
                  <a:extLst>
                    <a:ext uri="{9D8B030D-6E8A-4147-A177-3AD203B41FA5}">
                      <a16:colId xmlns:a16="http://schemas.microsoft.com/office/drawing/2014/main" val="385764945"/>
                    </a:ext>
                  </a:extLst>
                </a:gridCol>
                <a:gridCol w="3221362">
                  <a:extLst>
                    <a:ext uri="{9D8B030D-6E8A-4147-A177-3AD203B41FA5}">
                      <a16:colId xmlns:a16="http://schemas.microsoft.com/office/drawing/2014/main" val="1486972843"/>
                    </a:ext>
                  </a:extLst>
                </a:gridCol>
                <a:gridCol w="3911279">
                  <a:extLst>
                    <a:ext uri="{9D8B030D-6E8A-4147-A177-3AD203B41FA5}">
                      <a16:colId xmlns:a16="http://schemas.microsoft.com/office/drawing/2014/main" val="542436464"/>
                    </a:ext>
                  </a:extLst>
                </a:gridCol>
                <a:gridCol w="1864680">
                  <a:extLst>
                    <a:ext uri="{9D8B030D-6E8A-4147-A177-3AD203B41FA5}">
                      <a16:colId xmlns:a16="http://schemas.microsoft.com/office/drawing/2014/main" val="4252476341"/>
                    </a:ext>
                  </a:extLst>
                </a:gridCol>
              </a:tblGrid>
              <a:tr h="997555">
                <a:tc>
                  <a:txBody>
                    <a:bodyPr/>
                    <a:lstStyle/>
                    <a:p>
                      <a:pPr marL="0" marR="0" algn="ctr">
                        <a:spcBef>
                          <a:spcPts val="0"/>
                        </a:spcBef>
                        <a:spcAft>
                          <a:spcPts val="0"/>
                        </a:spcAft>
                      </a:pPr>
                      <a:r>
                        <a:rPr lang="en-US" sz="4000" dirty="0">
                          <a:effectLst/>
                        </a:rPr>
                        <a:t> </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4000" dirty="0">
                          <a:effectLst/>
                        </a:rPr>
                        <a:t>Spill (N=15973)</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4000">
                          <a:effectLst/>
                        </a:rPr>
                        <a:t>No spill (N=31946)</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4000" dirty="0">
                          <a:effectLst/>
                        </a:rPr>
                        <a:t>P-value</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0605071"/>
                  </a:ext>
                </a:extLst>
              </a:tr>
              <a:tr h="498778">
                <a:tc>
                  <a:txBody>
                    <a:bodyPr/>
                    <a:lstStyle/>
                    <a:p>
                      <a:pPr marL="0" marR="0">
                        <a:spcBef>
                          <a:spcPts val="0"/>
                        </a:spcBef>
                        <a:spcAft>
                          <a:spcPts val="0"/>
                        </a:spcAft>
                      </a:pPr>
                      <a:r>
                        <a:rPr lang="en-US" sz="4000" dirty="0">
                          <a:effectLst/>
                        </a:rPr>
                        <a:t>Superficial SSI</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 </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2160641"/>
                  </a:ext>
                </a:extLst>
              </a:tr>
              <a:tr h="498778">
                <a:tc>
                  <a:txBody>
                    <a:bodyPr/>
                    <a:lstStyle/>
                    <a:p>
                      <a:pPr marL="0" marR="0" indent="254000" algn="ctr">
                        <a:spcBef>
                          <a:spcPts val="0"/>
                        </a:spcBef>
                        <a:spcAft>
                          <a:spcPts val="0"/>
                        </a:spcAft>
                      </a:pPr>
                      <a:r>
                        <a:rPr lang="en-US" sz="4000" dirty="0">
                          <a:effectLst/>
                        </a:rPr>
                        <a:t>Yes</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98 (0.6%)</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167 (0.5%)</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0.23</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482297"/>
                  </a:ext>
                </a:extLst>
              </a:tr>
              <a:tr h="997555">
                <a:tc>
                  <a:txBody>
                    <a:bodyPr/>
                    <a:lstStyle/>
                    <a:p>
                      <a:pPr marL="0" marR="0" indent="254000" algn="ctr">
                        <a:spcBef>
                          <a:spcPts val="0"/>
                        </a:spcBef>
                        <a:spcAft>
                          <a:spcPts val="0"/>
                        </a:spcAft>
                      </a:pPr>
                      <a:r>
                        <a:rPr lang="en-US" sz="48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15875 (99.4%)</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31779 (99.5%)</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7601281"/>
                  </a:ext>
                </a:extLst>
              </a:tr>
              <a:tr h="498778">
                <a:tc>
                  <a:txBody>
                    <a:bodyPr/>
                    <a:lstStyle/>
                    <a:p>
                      <a:pPr marL="0" marR="0">
                        <a:spcBef>
                          <a:spcPts val="0"/>
                        </a:spcBef>
                        <a:spcAft>
                          <a:spcPts val="0"/>
                        </a:spcAft>
                      </a:pPr>
                      <a:r>
                        <a:rPr lang="en-US" sz="4000">
                          <a:effectLst/>
                        </a:rPr>
                        <a:t>Deep SSI</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1943071"/>
                  </a:ext>
                </a:extLst>
              </a:tr>
              <a:tr h="498778">
                <a:tc>
                  <a:txBody>
                    <a:bodyPr/>
                    <a:lstStyle/>
                    <a:p>
                      <a:pPr marL="0" marR="0" indent="254000" algn="ctr">
                        <a:spcBef>
                          <a:spcPts val="0"/>
                        </a:spcBef>
                        <a:spcAft>
                          <a:spcPts val="0"/>
                        </a:spcAft>
                      </a:pPr>
                      <a:r>
                        <a:rPr lang="en-US" sz="4000" dirty="0">
                          <a:effectLst/>
                        </a:rPr>
                        <a:t>Yes</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9 (0.1%)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12 (0.0%)</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0.49</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939655"/>
                  </a:ext>
                </a:extLst>
              </a:tr>
              <a:tr h="997555">
                <a:tc>
                  <a:txBody>
                    <a:bodyPr/>
                    <a:lstStyle/>
                    <a:p>
                      <a:pPr marL="0" marR="0" indent="254000" algn="ctr">
                        <a:spcBef>
                          <a:spcPts val="0"/>
                        </a:spcBef>
                        <a:spcAft>
                          <a:spcPts val="0"/>
                        </a:spcAft>
                      </a:pPr>
                      <a:r>
                        <a:rPr lang="en-US" sz="40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15964 (99.9%)</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31934 (100.0%)</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0270123"/>
                  </a:ext>
                </a:extLst>
              </a:tr>
              <a:tr h="498778">
                <a:tc>
                  <a:txBody>
                    <a:bodyPr/>
                    <a:lstStyle/>
                    <a:p>
                      <a:pPr marL="0" marR="0">
                        <a:spcBef>
                          <a:spcPts val="0"/>
                        </a:spcBef>
                        <a:spcAft>
                          <a:spcPts val="0"/>
                        </a:spcAft>
                      </a:pPr>
                      <a:r>
                        <a:rPr lang="en-US" sz="4000">
                          <a:effectLst/>
                        </a:rPr>
                        <a:t>Organ-space SSI</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27020421"/>
                  </a:ext>
                </a:extLst>
              </a:tr>
              <a:tr h="498778">
                <a:tc>
                  <a:txBody>
                    <a:bodyPr/>
                    <a:lstStyle/>
                    <a:p>
                      <a:pPr marL="0" marR="0" indent="254000" algn="ctr">
                        <a:spcBef>
                          <a:spcPts val="0"/>
                        </a:spcBef>
                        <a:spcAft>
                          <a:spcPts val="0"/>
                        </a:spcAft>
                      </a:pPr>
                      <a:r>
                        <a:rPr lang="en-US" sz="4000" dirty="0">
                          <a:effectLst/>
                        </a:rPr>
                        <a:t>Yes</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92 (0.6%)</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81 (0.3%)</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&lt;0.01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9972216"/>
                  </a:ext>
                </a:extLst>
              </a:tr>
              <a:tr h="997555">
                <a:tc>
                  <a:txBody>
                    <a:bodyPr/>
                    <a:lstStyle/>
                    <a:p>
                      <a:pPr marL="0" marR="0" indent="254000" algn="ctr">
                        <a:spcBef>
                          <a:spcPts val="0"/>
                        </a:spcBef>
                        <a:spcAft>
                          <a:spcPts val="0"/>
                        </a:spcAft>
                      </a:pPr>
                      <a:r>
                        <a:rPr lang="en-US" sz="40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15881 (99.4%)</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31865 (99.7%)</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 </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3818274"/>
                  </a:ext>
                </a:extLst>
              </a:tr>
              <a:tr h="997555">
                <a:tc>
                  <a:txBody>
                    <a:bodyPr/>
                    <a:lstStyle/>
                    <a:p>
                      <a:pPr marL="0" marR="0">
                        <a:spcBef>
                          <a:spcPts val="0"/>
                        </a:spcBef>
                        <a:spcAft>
                          <a:spcPts val="0"/>
                        </a:spcAft>
                      </a:pPr>
                      <a:r>
                        <a:rPr lang="en-US" sz="4000">
                          <a:effectLst/>
                        </a:rPr>
                        <a:t>Minor complication (Clavien-Dindo 1 or 2)</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041491"/>
                  </a:ext>
                </a:extLst>
              </a:tr>
              <a:tr h="498778">
                <a:tc>
                  <a:txBody>
                    <a:bodyPr/>
                    <a:lstStyle/>
                    <a:p>
                      <a:pPr marL="0" marR="0" indent="254000" algn="ctr">
                        <a:spcBef>
                          <a:spcPts val="0"/>
                        </a:spcBef>
                        <a:spcAft>
                          <a:spcPts val="0"/>
                        </a:spcAft>
                      </a:pPr>
                      <a:r>
                        <a:rPr lang="en-US" sz="4000" dirty="0">
                          <a:effectLst/>
                        </a:rPr>
                        <a:t>Yes</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339 (2.1%)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450 (1.4%)</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&lt;0.01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08425086"/>
                  </a:ext>
                </a:extLst>
              </a:tr>
              <a:tr h="997555">
                <a:tc>
                  <a:txBody>
                    <a:bodyPr/>
                    <a:lstStyle/>
                    <a:p>
                      <a:pPr marL="0" marR="0" indent="254000" algn="ctr">
                        <a:spcBef>
                          <a:spcPts val="0"/>
                        </a:spcBef>
                        <a:spcAft>
                          <a:spcPts val="0"/>
                        </a:spcAft>
                      </a:pPr>
                      <a:r>
                        <a:rPr lang="en-US" sz="40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15634 (97.9%)</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31496 (98.6%)</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2247665"/>
                  </a:ext>
                </a:extLst>
              </a:tr>
              <a:tr h="997555">
                <a:tc>
                  <a:txBody>
                    <a:bodyPr/>
                    <a:lstStyle/>
                    <a:p>
                      <a:pPr marL="0" marR="0">
                        <a:spcBef>
                          <a:spcPts val="0"/>
                        </a:spcBef>
                        <a:spcAft>
                          <a:spcPts val="0"/>
                        </a:spcAft>
                      </a:pPr>
                      <a:r>
                        <a:rPr lang="en-US" sz="4000">
                          <a:effectLst/>
                        </a:rPr>
                        <a:t>Major complication (Clavien-Dindo 3 or higher)</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6013352"/>
                  </a:ext>
                </a:extLst>
              </a:tr>
              <a:tr h="498778">
                <a:tc>
                  <a:txBody>
                    <a:bodyPr/>
                    <a:lstStyle/>
                    <a:p>
                      <a:pPr marL="0" marR="0" indent="254000" algn="ctr">
                        <a:spcBef>
                          <a:spcPts val="0"/>
                        </a:spcBef>
                        <a:spcAft>
                          <a:spcPts val="0"/>
                        </a:spcAft>
                      </a:pPr>
                      <a:r>
                        <a:rPr lang="en-US" sz="4000">
                          <a:effectLst/>
                        </a:rPr>
                        <a:t>Yes</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161 (1.0%)</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215 (0.7%)</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&lt;0.01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11876849"/>
                  </a:ext>
                </a:extLst>
              </a:tr>
              <a:tr h="997555">
                <a:tc>
                  <a:txBody>
                    <a:bodyPr/>
                    <a:lstStyle/>
                    <a:p>
                      <a:pPr marL="0" marR="0" indent="254000" algn="ctr">
                        <a:spcBef>
                          <a:spcPts val="0"/>
                        </a:spcBef>
                        <a:spcAft>
                          <a:spcPts val="0"/>
                        </a:spcAft>
                      </a:pPr>
                      <a:r>
                        <a:rPr lang="en-US" sz="40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15812 (99.0%)</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31731 (99.3%)</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36518421"/>
                  </a:ext>
                </a:extLst>
              </a:tr>
              <a:tr h="498778">
                <a:tc>
                  <a:txBody>
                    <a:bodyPr/>
                    <a:lstStyle/>
                    <a:p>
                      <a:pPr marL="0" marR="0" algn="ctr">
                        <a:spcBef>
                          <a:spcPts val="0"/>
                        </a:spcBef>
                        <a:spcAft>
                          <a:spcPts val="0"/>
                        </a:spcAft>
                      </a:pPr>
                      <a:r>
                        <a:rPr lang="en-US" sz="4000">
                          <a:effectLst/>
                        </a:rPr>
                        <a:t>Death within 30 days of surgery</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8315007"/>
                  </a:ext>
                </a:extLst>
              </a:tr>
              <a:tr h="498778">
                <a:tc>
                  <a:txBody>
                    <a:bodyPr/>
                    <a:lstStyle/>
                    <a:p>
                      <a:pPr marL="0" marR="0" indent="254000" algn="ctr">
                        <a:spcBef>
                          <a:spcPts val="0"/>
                        </a:spcBef>
                        <a:spcAft>
                          <a:spcPts val="0"/>
                        </a:spcAft>
                      </a:pPr>
                      <a:r>
                        <a:rPr lang="en-US" sz="4000">
                          <a:effectLst/>
                        </a:rPr>
                        <a:t>Yes</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11 (0.1%)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22 (0.1%)</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154131"/>
                  </a:ext>
                </a:extLst>
              </a:tr>
              <a:tr h="997555">
                <a:tc>
                  <a:txBody>
                    <a:bodyPr/>
                    <a:lstStyle/>
                    <a:p>
                      <a:pPr marL="0" marR="0" indent="254000" algn="ctr">
                        <a:spcBef>
                          <a:spcPts val="0"/>
                        </a:spcBef>
                        <a:spcAft>
                          <a:spcPts val="0"/>
                        </a:spcAft>
                      </a:pPr>
                      <a:r>
                        <a:rPr lang="en-US" sz="4000" dirty="0">
                          <a:effectLst/>
                        </a:rPr>
                        <a:t>No</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15962 (99.9%)</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31924 (99.9%)</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343998"/>
                  </a:ext>
                </a:extLst>
              </a:tr>
              <a:tr h="498778">
                <a:tc>
                  <a:txBody>
                    <a:bodyPr/>
                    <a:lstStyle/>
                    <a:p>
                      <a:pPr marL="0" marR="0">
                        <a:spcBef>
                          <a:spcPts val="0"/>
                        </a:spcBef>
                        <a:spcAft>
                          <a:spcPts val="0"/>
                        </a:spcAft>
                      </a:pPr>
                      <a:r>
                        <a:rPr lang="en-US" sz="4000">
                          <a:effectLst/>
                        </a:rPr>
                        <a:t>Length of stay (days)</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 </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 </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 </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448118"/>
                  </a:ext>
                </a:extLst>
              </a:tr>
              <a:tr h="997555">
                <a:tc>
                  <a:txBody>
                    <a:bodyPr/>
                    <a:lstStyle/>
                    <a:p>
                      <a:pPr marL="0" marR="0" indent="254000" algn="ctr">
                        <a:spcBef>
                          <a:spcPts val="0"/>
                        </a:spcBef>
                        <a:spcAft>
                          <a:spcPts val="0"/>
                        </a:spcAft>
                      </a:pPr>
                      <a:r>
                        <a:rPr lang="en-US" sz="4000" dirty="0">
                          <a:effectLst/>
                        </a:rPr>
                        <a:t>Mean (SD)</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0.313 (2.32)</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a:effectLst/>
                        </a:rPr>
                        <a:t>0.207 (1.52)</a:t>
                      </a:r>
                      <a:endParaRPr lang="en-US" sz="5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4000" dirty="0">
                          <a:effectLst/>
                        </a:rPr>
                        <a:t>&lt;0.01</a:t>
                      </a:r>
                      <a:endParaRPr lang="en-US" sz="5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93746565"/>
                  </a:ext>
                </a:extLst>
              </a:tr>
            </a:tbl>
          </a:graphicData>
        </a:graphic>
      </p:graphicFrame>
    </p:spTree>
    <p:extLst>
      <p:ext uri="{BB962C8B-B14F-4D97-AF65-F5344CB8AC3E}">
        <p14:creationId xmlns:p14="http://schemas.microsoft.com/office/powerpoint/2010/main" val="39253806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517</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Cambria</vt:lpstr>
      <vt:lpstr>Office Theme</vt:lpstr>
      <vt:lpstr>Intraoperative Bile Spillage as a Risk Factor for Surgical Site Infection – A Propensity Score Matched NSQIP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Intraoperative Bile Spillage as a Risk Factor for Surgical Site Infection – A Propensity Score Matched NSQIP Analysis</dc:title>
  <dc:creator>Dylan Russell</dc:creator>
  <cp:lastModifiedBy>Dylan Russell</cp:lastModifiedBy>
  <cp:revision>4</cp:revision>
  <dcterms:created xsi:type="dcterms:W3CDTF">2021-06-17T21:17:42Z</dcterms:created>
  <dcterms:modified xsi:type="dcterms:W3CDTF">2021-06-18T04:01:48Z</dcterms:modified>
</cp:coreProperties>
</file>