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2048b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32048b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32048ba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32048ba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32048ba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32048ba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32048ba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32048ba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048ba0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32048ba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32048ba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32048ba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32048ba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32048ba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kta.com/identity-101/asymmetric-encryption/#:~:text=Asymmetric%20encryption%20" TargetMode="External"/><Relationship Id="rId4" Type="http://schemas.openxmlformats.org/officeDocument/2006/relationships/hyperlink" Target="https://learn.microsoft.com/en-us/dotnet/standard/security/generating-keys-for-encryption-and-decryption" TargetMode="External"/><Relationship Id="rId5" Type="http://schemas.openxmlformats.org/officeDocument/2006/relationships/hyperlink" Target="https://www.ssl2buy.com/wiki/symmetric-vs-asymmetric-encryption-what-are-differences" TargetMode="External"/><Relationship Id="rId6" Type="http://schemas.openxmlformats.org/officeDocument/2006/relationships/hyperlink" Target="https://www.thekumachan.com/public-key-directo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</a:t>
            </a:r>
            <a:r>
              <a:rPr lang="en"/>
              <a:t> Encryption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Schroers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two ‘keys’ to encrypt and decrypt information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key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Anyone can see and use this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key encryption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intended recipient has this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Differs from symmetric encryption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Asymmetric encryption provides greater security than symmetric encryption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13367" t="0"/>
          <a:stretch/>
        </p:blipFill>
        <p:spPr>
          <a:xfrm>
            <a:off x="5199525" y="1745175"/>
            <a:ext cx="3776375" cy="1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keys are generated using a </a:t>
            </a:r>
            <a:r>
              <a:rPr lang="en"/>
              <a:t>mathematical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Generating the keys goes through 5 steps: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Registration: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connect with an official entity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Lookup: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Sender gets the recipient's public key information.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Encrypt: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Sender encrypts msg with the recipient's public key,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Decode: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Recipient uses private key to decode the message.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Reply: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recipient wants to respond, the process moves in reverse.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5" y="1259463"/>
            <a:ext cx="4267201" cy="262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eason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Varies from s</a:t>
            </a:r>
            <a:r>
              <a:rPr lang="en"/>
              <a:t>ymmetric encryption: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one key to both encrypt and decrypt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secure - lost key will be able to read and send any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but less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used to send large amounts of data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825" y="1405775"/>
            <a:ext cx="4267201" cy="23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hallenge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cons to </a:t>
            </a:r>
            <a:r>
              <a:rPr lang="en"/>
              <a:t>asymmetric</a:t>
            </a:r>
            <a:r>
              <a:rPr lang="en"/>
              <a:t> encryption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takes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Vulnerabilities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Stolen keys make the </a:t>
            </a:r>
            <a:r>
              <a:rPr lang="en" sz="1300"/>
              <a:t>encryption</a:t>
            </a:r>
            <a:r>
              <a:rPr lang="en" sz="1300"/>
              <a:t> useless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Loss of key prevents any further decryption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sustainability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Quantum computing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0" y="1362650"/>
            <a:ext cx="4267203" cy="230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ebuttal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encryption</a:t>
            </a:r>
            <a:r>
              <a:rPr lang="en"/>
              <a:t> </a:t>
            </a:r>
            <a:r>
              <a:rPr lang="en"/>
              <a:t>techniques</a:t>
            </a:r>
            <a:r>
              <a:rPr lang="en"/>
              <a:t> have pros and cons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Encryption is </a:t>
            </a:r>
            <a:r>
              <a:rPr lang="en"/>
              <a:t>absolutely</a:t>
            </a:r>
            <a:r>
              <a:rPr lang="en"/>
              <a:t>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 security above all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Trade security for speed and loss protection by using symmetric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7085" l="14373" r="14819" t="13187"/>
          <a:stretch/>
        </p:blipFill>
        <p:spPr>
          <a:xfrm>
            <a:off x="4970451" y="1017725"/>
            <a:ext cx="3265874" cy="2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</a:t>
            </a:r>
            <a:r>
              <a:rPr lang="en"/>
              <a:t> generates two keys over symmetric single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</a:t>
            </a:r>
            <a:r>
              <a:rPr lang="en"/>
              <a:t>public to encode and private to decode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 uses one key to encode and decode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has some flaws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Speed, vulnerability, loss, and long term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" y="1707400"/>
            <a:ext cx="4267203" cy="230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https://www.okta.com/identity-101/asymmetric-encryption/#:~:text=Asymmetric%20encryption%20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https://learn.microsoft.com/en-us/dotnet/standard/security/generating-keys-for-encryption-and-decryption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https://www.ssl2buy.com/wiki/symmetric-vs-asymmetric-encryption-what-are-differences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https://www.thekumachan.com/public-key-directory/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