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8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Sentient VOCMS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Volatile Organic Component Monitoring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7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55" y="474490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Volatile </a:t>
            </a:r>
            <a:r>
              <a:rPr lang="en-US" dirty="0" smtClean="0"/>
              <a:t>Organic </a:t>
            </a:r>
            <a:r>
              <a:rPr lang="en-US" dirty="0" smtClean="0"/>
              <a:t>Component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795" y="2081848"/>
            <a:ext cx="5760720" cy="3992181"/>
          </a:xfrm>
        </p:spPr>
      </p:pic>
    </p:spTree>
    <p:extLst>
      <p:ext uri="{BB962C8B-B14F-4D97-AF65-F5344CB8AC3E}">
        <p14:creationId xmlns:p14="http://schemas.microsoft.com/office/powerpoint/2010/main" val="39761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VOC Monitor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435" y="1715392"/>
            <a:ext cx="3840480" cy="4160520"/>
          </a:xfrm>
        </p:spPr>
      </p:pic>
    </p:spTree>
    <p:extLst>
      <p:ext uri="{BB962C8B-B14F-4D97-AF65-F5344CB8AC3E}">
        <p14:creationId xmlns:p14="http://schemas.microsoft.com/office/powerpoint/2010/main" val="6679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3314</TotalTime>
  <Words>12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Ion</vt:lpstr>
      <vt:lpstr>Sentient VOCMS</vt:lpstr>
      <vt:lpstr>Volatile Organic Component</vt:lpstr>
      <vt:lpstr>VOC Monitor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Sentient VOCMS</dc:title>
  <dc:creator>Jeffrey Clark</dc:creator>
  <cp:lastModifiedBy>Thyanna</cp:lastModifiedBy>
  <cp:revision>8</cp:revision>
  <dcterms:created xsi:type="dcterms:W3CDTF">2014-01-28T21:14:17Z</dcterms:created>
  <dcterms:modified xsi:type="dcterms:W3CDTF">2014-01-31T04:43:20Z</dcterms:modified>
</cp:coreProperties>
</file>