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59" r:id="rId6"/>
    <p:sldId id="257" r:id="rId7"/>
    <p:sldId id="272" r:id="rId8"/>
    <p:sldId id="269" r:id="rId9"/>
    <p:sldId id="261"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3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BC409-E75D-4A3B-B364-36F98F6F6022}"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322959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BC409-E75D-4A3B-B364-36F98F6F6022}"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78512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BC409-E75D-4A3B-B364-36F98F6F6022}"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155687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BC409-E75D-4A3B-B364-36F98F6F6022}"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265578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BC409-E75D-4A3B-B364-36F98F6F6022}"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319510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BC409-E75D-4A3B-B364-36F98F6F6022}"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2147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BC409-E75D-4A3B-B364-36F98F6F6022}"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263520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BC409-E75D-4A3B-B364-36F98F6F6022}"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15444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BC409-E75D-4A3B-B364-36F98F6F6022}" type="datetimeFigureOut">
              <a:rPr lang="en-US" smtClean="0"/>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185089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BC409-E75D-4A3B-B364-36F98F6F6022}"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252491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BC409-E75D-4A3B-B364-36F98F6F6022}"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46D4B-E6E6-455B-A0F7-ECA3F32FF297}" type="slidenum">
              <a:rPr lang="en-US" smtClean="0"/>
              <a:t>‹#›</a:t>
            </a:fld>
            <a:endParaRPr lang="en-US"/>
          </a:p>
        </p:txBody>
      </p:sp>
    </p:spTree>
    <p:extLst>
      <p:ext uri="{BB962C8B-B14F-4D97-AF65-F5344CB8AC3E}">
        <p14:creationId xmlns:p14="http://schemas.microsoft.com/office/powerpoint/2010/main" val="361576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BC409-E75D-4A3B-B364-36F98F6F6022}"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46D4B-E6E6-455B-A0F7-ECA3F32FF297}" type="slidenum">
              <a:rPr lang="en-US" smtClean="0"/>
              <a:t>‹#›</a:t>
            </a:fld>
            <a:endParaRPr lang="en-US"/>
          </a:p>
        </p:txBody>
      </p:sp>
    </p:spTree>
    <p:extLst>
      <p:ext uri="{BB962C8B-B14F-4D97-AF65-F5344CB8AC3E}">
        <p14:creationId xmlns:p14="http://schemas.microsoft.com/office/powerpoint/2010/main" val="187584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VOC Systems</a:t>
            </a:r>
            <a:endParaRPr lang="en-US" sz="4800" dirty="0"/>
          </a:p>
        </p:txBody>
      </p:sp>
      <p:sp>
        <p:nvSpPr>
          <p:cNvPr id="3" name="Subtitle 2"/>
          <p:cNvSpPr>
            <a:spLocks noGrp="1"/>
          </p:cNvSpPr>
          <p:nvPr>
            <p:ph type="subTitle" idx="1"/>
          </p:nvPr>
        </p:nvSpPr>
        <p:spPr>
          <a:xfrm>
            <a:off x="3505200" y="4114800"/>
            <a:ext cx="6400800" cy="1752600"/>
          </a:xfrm>
        </p:spPr>
        <p:txBody>
          <a:bodyPr>
            <a:normAutofit fontScale="85000" lnSpcReduction="20000"/>
          </a:bodyPr>
          <a:lstStyle/>
          <a:p>
            <a:pPr algn="l"/>
            <a:r>
              <a:rPr lang="en-US" dirty="0" smtClean="0"/>
              <a:t>Thyanna </a:t>
            </a:r>
            <a:r>
              <a:rPr lang="en-US" dirty="0" err="1" smtClean="0"/>
              <a:t>Voisine</a:t>
            </a:r>
            <a:endParaRPr lang="en-US" dirty="0" smtClean="0"/>
          </a:p>
          <a:p>
            <a:pPr algn="l"/>
            <a:r>
              <a:rPr lang="en-US" dirty="0" smtClean="0"/>
              <a:t>Dylan Schultz</a:t>
            </a:r>
          </a:p>
          <a:p>
            <a:pPr algn="l"/>
            <a:r>
              <a:rPr lang="en-US" dirty="0" smtClean="0"/>
              <a:t>Jeff Clark</a:t>
            </a:r>
          </a:p>
          <a:p>
            <a:pPr algn="l"/>
            <a:r>
              <a:rPr lang="en-US" dirty="0" smtClean="0"/>
              <a:t>Charlie Durand</a:t>
            </a:r>
            <a:endParaRPr lang="en-US" dirty="0"/>
          </a:p>
        </p:txBody>
      </p:sp>
    </p:spTree>
    <p:extLst>
      <p:ext uri="{BB962C8B-B14F-4D97-AF65-F5344CB8AC3E}">
        <p14:creationId xmlns:p14="http://schemas.microsoft.com/office/powerpoint/2010/main" val="2928568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allcoo.net/nature/2008_landscape_1680_desktop_01/images/Sunny%20Sk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1"/>
            <a:ext cx="9164595" cy="68734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00200" y="2258712"/>
            <a:ext cx="8229600" cy="1143000"/>
          </a:xfrm>
        </p:spPr>
        <p:txBody>
          <a:bodyPr/>
          <a:lstStyle/>
          <a:p>
            <a:r>
              <a:rPr lang="en-US" b="1" dirty="0" smtClean="0"/>
              <a:t>Forecast</a:t>
            </a:r>
            <a:endParaRPr lang="en-US" b="1" dirty="0"/>
          </a:p>
        </p:txBody>
      </p:sp>
    </p:spTree>
    <p:extLst>
      <p:ext uri="{BB962C8B-B14F-4D97-AF65-F5344CB8AC3E}">
        <p14:creationId xmlns:p14="http://schemas.microsoft.com/office/powerpoint/2010/main" val="118417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54762"/>
          </a:xfrm>
        </p:spPr>
        <p:txBody>
          <a:bodyPr>
            <a:normAutofit/>
          </a:bodyPr>
          <a:lstStyle/>
          <a:p>
            <a:r>
              <a:rPr lang="en-US" dirty="0" smtClean="0"/>
              <a:t>Invest</a:t>
            </a:r>
            <a:br>
              <a:rPr lang="en-US" dirty="0" smtClean="0"/>
            </a:br>
            <a:r>
              <a:rPr lang="en-US" dirty="0" smtClean="0"/>
              <a:t>in </a:t>
            </a:r>
            <a:br>
              <a:rPr lang="en-US" dirty="0" smtClean="0"/>
            </a:br>
            <a:r>
              <a:rPr lang="en-US" dirty="0" smtClean="0"/>
              <a:t>VOC</a:t>
            </a:r>
            <a:br>
              <a:rPr lang="en-US" dirty="0" smtClean="0"/>
            </a:br>
            <a:r>
              <a:rPr lang="en-US" dirty="0" smtClean="0"/>
              <a:t>Systems</a:t>
            </a:r>
            <a:endParaRPr lang="en-US" dirty="0"/>
          </a:p>
        </p:txBody>
      </p:sp>
    </p:spTree>
    <p:extLst>
      <p:ext uri="{BB962C8B-B14F-4D97-AF65-F5344CB8AC3E}">
        <p14:creationId xmlns:p14="http://schemas.microsoft.com/office/powerpoint/2010/main" val="54977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2052" name="Picture 4" descr="https://fbcdn-sphotos-d-a.akamaihd.net/hphotos-ak-ash3/881953_507833685919434_41266893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0"/>
            <a:ext cx="9220200" cy="691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64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ectators view the fire at the Chevron Oil refinery from the top of a guardrail as the fire fills the sky with black smoke above Richmond Calif, Monday August 6, 2012. Photo: Lance Iversen, The Chron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02" y="0"/>
            <a:ext cx="990074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500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harterflightgroup.com/wp-content/uploads/2012/12/Baton-Rouge-Skylin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28"/>
            <a:ext cx="11353800" cy="688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828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40254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Fireman_Cit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2" y="35011"/>
            <a:ext cx="9144000" cy="6858000"/>
          </a:xfrm>
          <a:prstGeom prst="rect">
            <a:avLst/>
          </a:prstGeom>
        </p:spPr>
      </p:pic>
      <p:sp>
        <p:nvSpPr>
          <p:cNvPr id="4" name="TextBox 3"/>
          <p:cNvSpPr txBox="1"/>
          <p:nvPr/>
        </p:nvSpPr>
        <p:spPr>
          <a:xfrm>
            <a:off x="228600" y="0"/>
            <a:ext cx="4038600" cy="830997"/>
          </a:xfrm>
          <a:prstGeom prst="rect">
            <a:avLst/>
          </a:prstGeom>
          <a:noFill/>
        </p:spPr>
        <p:txBody>
          <a:bodyPr wrap="square" rtlCol="0">
            <a:spAutoFit/>
          </a:bodyPr>
          <a:lstStyle/>
          <a:p>
            <a:pPr algn="ctr"/>
            <a:r>
              <a:rPr lang="en-US" sz="4800" dirty="0" smtClean="0"/>
              <a:t>Market</a:t>
            </a:r>
            <a:endParaRPr lang="en-US" sz="4800" dirty="0"/>
          </a:p>
        </p:txBody>
      </p:sp>
    </p:spTree>
    <p:extLst>
      <p:ext uri="{BB962C8B-B14F-4D97-AF65-F5344CB8AC3E}">
        <p14:creationId xmlns:p14="http://schemas.microsoft.com/office/powerpoint/2010/main" val="1769605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048000"/>
            <a:ext cx="8229600" cy="4373563"/>
          </a:xfrm>
        </p:spPr>
        <p:txBody>
          <a:bodyPr/>
          <a:lstStyle/>
          <a:p>
            <a:pPr lvl="1"/>
            <a:r>
              <a:rPr lang="en-US" i="1" dirty="0" smtClean="0"/>
              <a:t>CBE </a:t>
            </a:r>
            <a:r>
              <a:rPr lang="en-US" i="1" dirty="0" smtClean="0"/>
              <a:t>uses a full range of tactics to fight for environmental justice—and legal work is central. CBE’s legal team fights for better air quality, clean energy, smarter land use and transportation, and climate justice.</a:t>
            </a:r>
            <a:endParaRPr lang="en-US"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19" y="990600"/>
            <a:ext cx="6692315" cy="1258891"/>
          </a:xfrm>
          <a:prstGeom prst="rect">
            <a:avLst/>
          </a:prstGeom>
        </p:spPr>
      </p:pic>
    </p:spTree>
    <p:extLst>
      <p:ext uri="{BB962C8B-B14F-4D97-AF65-F5344CB8AC3E}">
        <p14:creationId xmlns:p14="http://schemas.microsoft.com/office/powerpoint/2010/main" val="120563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1" y="2397231"/>
            <a:ext cx="8229600" cy="1143000"/>
          </a:xfrm>
        </p:spPr>
        <p:txBody>
          <a:bodyPr/>
          <a:lstStyle/>
          <a:p>
            <a:r>
              <a:rPr lang="en-US" dirty="0" smtClean="0"/>
              <a:t>Competition</a:t>
            </a:r>
            <a:endParaRPr lang="en-US" dirty="0"/>
          </a:p>
        </p:txBody>
      </p:sp>
      <p:pic>
        <p:nvPicPr>
          <p:cNvPr id="3" name="Picture 4" descr="http://www.dawsonassoc.com/Images/RAE-Systems-MiniRAE3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53172"/>
            <a:ext cx="2057399" cy="718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758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dn.sheknows.com/articles/Financial-Tips-Ar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9092"/>
            <a:ext cx="7693025" cy="5128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57400" y="1794103"/>
            <a:ext cx="8229600" cy="1143000"/>
          </a:xfrm>
        </p:spPr>
        <p:txBody>
          <a:bodyPr/>
          <a:lstStyle/>
          <a:p>
            <a:r>
              <a:rPr lang="en-US" dirty="0" smtClean="0"/>
              <a:t>Financial Plan</a:t>
            </a:r>
            <a:endParaRPr lang="en-US" dirty="0"/>
          </a:p>
        </p:txBody>
      </p:sp>
    </p:spTree>
    <p:extLst>
      <p:ext uri="{BB962C8B-B14F-4D97-AF65-F5344CB8AC3E}">
        <p14:creationId xmlns:p14="http://schemas.microsoft.com/office/powerpoint/2010/main" val="1360532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3016</TotalTime>
  <Words>57</Words>
  <Application>Microsoft Office PowerPoint</Application>
  <PresentationFormat>On-screen Show (4:3)</PresentationFormat>
  <Paragraphs>13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VOC Systems</vt:lpstr>
      <vt:lpstr>Problem</vt:lpstr>
      <vt:lpstr>PowerPoint Presentation</vt:lpstr>
      <vt:lpstr>PowerPoint Presentation</vt:lpstr>
      <vt:lpstr>Solution</vt:lpstr>
      <vt:lpstr>PowerPoint Presentation</vt:lpstr>
      <vt:lpstr>PowerPoint Presentation</vt:lpstr>
      <vt:lpstr>Competition</vt:lpstr>
      <vt:lpstr>Financial Plan</vt:lpstr>
      <vt:lpstr>Forecast</vt:lpstr>
      <vt:lpstr>Invest in  VOC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Sentient</dc:title>
  <dc:creator>Thyanna</dc:creator>
  <cp:lastModifiedBy>Thyanna</cp:lastModifiedBy>
  <cp:revision>13</cp:revision>
  <dcterms:created xsi:type="dcterms:W3CDTF">2014-02-25T18:09:54Z</dcterms:created>
  <dcterms:modified xsi:type="dcterms:W3CDTF">2014-03-04T18:31:01Z</dcterms:modified>
</cp:coreProperties>
</file>