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0" r:id="rId5"/>
    <p:sldId id="259" r:id="rId6"/>
    <p:sldId id="258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C655-8EC4-44E0-82AD-2BACBDB3661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2B-0BF7-427D-8279-4F541F59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C655-8EC4-44E0-82AD-2BACBDB3661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2B-0BF7-427D-8279-4F541F59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C655-8EC4-44E0-82AD-2BACBDB3661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2B-0BF7-427D-8279-4F541F59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4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C655-8EC4-44E0-82AD-2BACBDB3661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2B-0BF7-427D-8279-4F541F59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C655-8EC4-44E0-82AD-2BACBDB3661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2B-0BF7-427D-8279-4F541F59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C655-8EC4-44E0-82AD-2BACBDB3661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2B-0BF7-427D-8279-4F541F59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C655-8EC4-44E0-82AD-2BACBDB3661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2B-0BF7-427D-8279-4F541F59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C655-8EC4-44E0-82AD-2BACBDB3661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2B-0BF7-427D-8279-4F541F59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9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C655-8EC4-44E0-82AD-2BACBDB3661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2B-0BF7-427D-8279-4F541F59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5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C655-8EC4-44E0-82AD-2BACBDB3661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2B-0BF7-427D-8279-4F541F59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C655-8EC4-44E0-82AD-2BACBDB3661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132B-0BF7-427D-8279-4F541F59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3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C655-8EC4-44E0-82AD-2BACBDB3661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132B-0BF7-427D-8279-4F541F59F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4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Sentient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6482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Thyanna Voisine</a:t>
            </a:r>
          </a:p>
          <a:p>
            <a:r>
              <a:rPr lang="en-US" dirty="0" smtClean="0"/>
              <a:t>Dylan Schultz</a:t>
            </a:r>
          </a:p>
          <a:p>
            <a:r>
              <a:rPr lang="en-US" dirty="0" smtClean="0"/>
              <a:t>Charlie Durand</a:t>
            </a:r>
          </a:p>
          <a:p>
            <a:r>
              <a:rPr lang="en-US" dirty="0" smtClean="0"/>
              <a:t>Jeff Clark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8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blirk.net/wallpapers/1400x1050/power-off-wallpaper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Shut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own monitor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8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still to be done</a:t>
            </a:r>
            <a:endParaRPr lang="en-US" dirty="0"/>
          </a:p>
        </p:txBody>
      </p:sp>
      <p:pic>
        <p:nvPicPr>
          <p:cNvPr id="1026" name="Picture 2" descr="http://aadezyn.com/blog/wp-content/uploads/2010/07/Work-to-be-D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7" y="152400"/>
            <a:ext cx="920054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83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</a:t>
            </a:r>
            <a:endParaRPr lang="en-US" dirty="0"/>
          </a:p>
        </p:txBody>
      </p:sp>
      <p:pic>
        <p:nvPicPr>
          <p:cNvPr id="2050" name="Picture 2" descr="http://media.npr.org/assets/img/2013/05/30/batonrouge-1_slide-a44fc7038e8b2599969ddb30b2ff9a52fbd297a1-s6-c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298" y="277091"/>
            <a:ext cx="925829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87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hchotv.org/wp-content/uploads/2012/05/Three-connecting-hands_ist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9" y="0"/>
            <a:ext cx="10981345" cy="731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 to monitoring 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2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Disconnect from monitoring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  <p:pic>
        <p:nvPicPr>
          <p:cNvPr id="6148" name="Picture 4" descr="http://lifeandbuilding.files.wordpress.com/2011/10/sorry-no-internet-today.png?w=1440&amp;h=400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772" y="1905000"/>
            <a:ext cx="1157131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55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Retrieve VOC level from Sensor</a:t>
            </a:r>
            <a:endParaRPr lang="en-US" dirty="0"/>
          </a:p>
        </p:txBody>
      </p:sp>
      <p:pic>
        <p:nvPicPr>
          <p:cNvPr id="3074" name="Picture 2" descr="http://i.kinja-img.com/gawker-media/image/upload/18dygwbwljtkl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6400"/>
            <a:ext cx="921173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65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Retrieve VOC levels from monitoring </a:t>
            </a:r>
            <a:r>
              <a:rPr lang="en-US" dirty="0"/>
              <a:t>s</a:t>
            </a:r>
            <a:r>
              <a:rPr lang="en-US" dirty="0" smtClean="0"/>
              <a:t>ystem </a:t>
            </a:r>
            <a:endParaRPr lang="en-US" dirty="0"/>
          </a:p>
        </p:txBody>
      </p:sp>
      <p:pic>
        <p:nvPicPr>
          <p:cNvPr id="5122" name="Picture 2" descr="http://i.dailymail.co.uk/i/pix/2012/07/03/article-2168165-13E80C34000005DC-371_468x2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13"/>
            <a:ext cx="9146594" cy="558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3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Transfer VOC data to database</a:t>
            </a:r>
            <a:endParaRPr lang="en-US" dirty="0"/>
          </a:p>
        </p:txBody>
      </p:sp>
      <p:pic>
        <p:nvPicPr>
          <p:cNvPr id="7170" name="Picture 2" descr="http://www.geekoutrepair.com/wp-content/uploads/2013/09/Data_Transf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861822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7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Retrieve VOC level from graph</a:t>
            </a:r>
            <a:endParaRPr lang="en-US" dirty="0"/>
          </a:p>
        </p:txBody>
      </p:sp>
      <p:pic>
        <p:nvPicPr>
          <p:cNvPr id="8194" name="Picture 2" descr="http://www.coydavidson.com/wp-content/uploads/2010/07/crack-grap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demostore.swarmingtech.com/media/catalog/product/cache/1/image/800x800/9df78eab33525d08d6e5fb8d27136e95/b/i/bigstockphoto_ribeye_steak_12412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64782" cy="80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raw data from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5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53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Sentient</vt:lpstr>
      <vt:lpstr>What and Why</vt:lpstr>
      <vt:lpstr>Connect to monitoring  system</vt:lpstr>
      <vt:lpstr>Disconnect from monitoring system</vt:lpstr>
      <vt:lpstr>Retrieve VOC level from Sensor</vt:lpstr>
      <vt:lpstr>Retrieve VOC levels from monitoring system </vt:lpstr>
      <vt:lpstr>Transfer VOC data to database</vt:lpstr>
      <vt:lpstr>Retrieve VOC level from graph</vt:lpstr>
      <vt:lpstr>Download raw data from site</vt:lpstr>
      <vt:lpstr>Shut down monitor</vt:lpstr>
      <vt:lpstr>Work still to be 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Sentient</dc:title>
  <dc:creator>Thyanna</dc:creator>
  <cp:lastModifiedBy>Thyanna</cp:lastModifiedBy>
  <cp:revision>6</cp:revision>
  <dcterms:created xsi:type="dcterms:W3CDTF">2014-03-08T17:37:05Z</dcterms:created>
  <dcterms:modified xsi:type="dcterms:W3CDTF">2014-03-11T20:07:55Z</dcterms:modified>
</cp:coreProperties>
</file>