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e10938c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e10938c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c4125f25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c4125f25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 of our code that are most relevant/most relevant function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structure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Math part?? Count as algorithm??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4125f25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4125f25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 of our code that are most relevant/most relevant function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structure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Math part?? Count as algorithm??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e10938c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e10938c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 of our code that are most relevant/most relevant function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structure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Math part?? Count as algorithm??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e10938c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e10938c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e10938c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e10938c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e10938c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e10938c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eekandsundry.com/the-card-game-that-puzzled-mathematicians-for-decad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Sets Project Presentation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Soemitro, Mujie Wang, Xiaorong Wang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Demo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25" y="1616925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775" y="1043850"/>
            <a:ext cx="4769325" cy="30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display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11725" y="1415375"/>
            <a:ext cx="84549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natural number to encode a tuple: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Each natural number n in 0~80 is corresponds to a unique tuple (a, b, c, d), where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 = 27*(a-1) + 9*(b-1) + 3*(c-1) + (d-1)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2427625"/>
            <a:ext cx="6823700" cy="14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505700"/>
            <a:ext cx="8430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 sz="1400"/>
              <a:t>Graph” - every pair of nodes is connected by an edge. Every edge is labeled by a unique node.</a:t>
            </a:r>
            <a:endParaRPr sz="1400"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This structure is realized by the following function:</a:t>
            </a:r>
            <a:endParaRPr sz="1400"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63" y="2114913"/>
            <a:ext cx="823912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77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display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00" y="2156713"/>
            <a:ext cx="53816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11725" y="1415375"/>
            <a:ext cx="5328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Stack (implemented upon list)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Easier to keep track of the cards left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13" y="3495650"/>
            <a:ext cx="5953125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display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Pygame package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Card images/using photoshop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Inexperience with pygame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Connecting codes 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Talking through the codes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</a:t>
            </a:r>
            <a:r>
              <a:rPr lang="en"/>
              <a:t>odify /debug each other’s codes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Logistics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 </a:t>
            </a:r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311725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Testing various score systems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Saving highscores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Modifying the game into a two player game (offline/online)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Competition mode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Work-together mode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More user choices </a:t>
            </a:r>
            <a:r>
              <a:rPr lang="en" sz="1800"/>
              <a:t>available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“No set mode”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rId3"/>
              </a:rPr>
              <a:t>https://geekandsundry.com/the-card-game-that-puzzled-mathematicians-for-decades/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