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8"/>
  </p:notesMasterIdLst>
  <p:sldIdLst>
    <p:sldId id="257" r:id="rId6"/>
    <p:sldId id="258" r:id="rId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787B"/>
    <a:srgbClr val="266093"/>
    <a:srgbClr val="276092"/>
    <a:srgbClr val="25282A"/>
    <a:srgbClr val="AF27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17" autoAdjust="0"/>
    <p:restoredTop sz="86344" autoAdjust="0"/>
  </p:normalViewPr>
  <p:slideViewPr>
    <p:cSldViewPr snapToGrid="0">
      <p:cViewPr varScale="1">
        <p:scale>
          <a:sx n="137" d="100"/>
          <a:sy n="137" d="100"/>
        </p:scale>
        <p:origin x="1320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497B96-6746-4856-9EBF-739D61B42FA3}" type="datetimeFigureOut">
              <a:rPr lang="en-US" smtClean="0"/>
              <a:t>5/13/16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E71839-3D0B-444C-8199-CD245C32F5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294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71839-3D0B-444C-8199-CD245C32F53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15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71839-3D0B-444C-8199-CD245C32F53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820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AF272F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6963"/>
            <a:ext cx="12192000" cy="6810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97387"/>
            <a:ext cx="12192000" cy="86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494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8747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005244"/>
            <a:ext cx="10515600" cy="366403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8883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81700" y="849085"/>
            <a:ext cx="2628900" cy="532787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849085"/>
            <a:ext cx="4968240" cy="532787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2916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49935"/>
            <a:ext cx="10515600" cy="1325563"/>
          </a:xfrm>
        </p:spPr>
        <p:txBody>
          <a:bodyPr/>
          <a:lstStyle>
            <a:lvl1pPr>
              <a:defRPr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93265"/>
            <a:ext cx="10515600" cy="4351338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rgbClr val="266093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69925"/>
            <a:ext cx="12192000" cy="45719"/>
          </a:xfrm>
          <a:prstGeom prst="rect">
            <a:avLst/>
          </a:prstGeom>
          <a:solidFill>
            <a:srgbClr val="2760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477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103948"/>
            <a:ext cx="10515600" cy="2852737"/>
          </a:xfrm>
        </p:spPr>
        <p:txBody>
          <a:bodyPr anchor="b"/>
          <a:lstStyle>
            <a:lvl1pPr>
              <a:defRPr sz="6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367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35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56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3898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3898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88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9659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000" b="0">
                <a:solidFill>
                  <a:srgbClr val="266093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000" b="0">
                <a:solidFill>
                  <a:srgbClr val="26609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3788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2328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4966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865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2583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42176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146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6822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7804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77448" y="77804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78240"/>
            <a:ext cx="3932237" cy="31881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325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394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0118"/>
            <a:ext cx="12192000" cy="537882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-1"/>
            <a:ext cx="12192000" cy="690114"/>
          </a:xfrm>
          <a:prstGeom prst="rect">
            <a:avLst/>
          </a:prstGeom>
          <a:solidFill>
            <a:srgbClr val="252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69925"/>
            <a:ext cx="12192000" cy="45719"/>
          </a:xfrm>
          <a:prstGeom prst="rect">
            <a:avLst/>
          </a:prstGeom>
          <a:solidFill>
            <a:srgbClr val="2760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326" y="74814"/>
            <a:ext cx="1923426" cy="54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39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AF272F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5282A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75787B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75787B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75787B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75787B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1233"/>
          <a:stretch/>
        </p:blipFill>
        <p:spPr>
          <a:xfrm flipH="1">
            <a:off x="112995" y="857140"/>
            <a:ext cx="7950754" cy="490067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4289" y="2627859"/>
            <a:ext cx="4483864" cy="1841174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Xamarin Evolve Recap</a:t>
            </a: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8229600" y="857140"/>
            <a:ext cx="3962400" cy="3541439"/>
          </a:xfrm>
          <a:prstGeom prst="rect">
            <a:avLst/>
          </a:prstGeom>
          <a:solidFill>
            <a:srgbClr val="AF272F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AF272F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Allegient Beyond the Blog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8229600" y="4650828"/>
            <a:ext cx="3962400" cy="1106990"/>
          </a:xfrm>
          <a:prstGeom prst="rect">
            <a:avLst/>
          </a:prstGeom>
          <a:solidFill>
            <a:srgbClr val="276092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AF272F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endParaRPr lang="en-US" sz="2800" dirty="0">
              <a:solidFill>
                <a:schemeClr val="bg1"/>
              </a:solidFill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May 13, 2015</a:t>
            </a:r>
          </a:p>
        </p:txBody>
      </p:sp>
    </p:spTree>
    <p:extLst>
      <p:ext uri="{BB962C8B-B14F-4D97-AF65-F5344CB8AC3E}">
        <p14:creationId xmlns:p14="http://schemas.microsoft.com/office/powerpoint/2010/main" val="202334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26163"/>
            <a:ext cx="11151638" cy="461844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People Intro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Previous </a:t>
            </a:r>
            <a:r>
              <a:rPr lang="en-US" dirty="0" err="1" smtClean="0"/>
              <a:t>Xamarin</a:t>
            </a:r>
            <a:r>
              <a:rPr lang="en-US" dirty="0" smtClean="0"/>
              <a:t> experiences/projects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err="1" smtClean="0"/>
              <a:t>Xamarin</a:t>
            </a:r>
            <a:r>
              <a:rPr lang="en-US" dirty="0" smtClean="0"/>
              <a:t> Intro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How it works: Android and iOS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Why </a:t>
            </a:r>
            <a:r>
              <a:rPr lang="en-US" dirty="0" err="1" smtClean="0"/>
              <a:t>Xamarin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err="1" smtClean="0"/>
              <a:t>Xamarin</a:t>
            </a:r>
            <a:r>
              <a:rPr lang="en-US" dirty="0" smtClean="0"/>
              <a:t> Offerings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University, MSDN, Test Cloud, Test Cloud Live, </a:t>
            </a:r>
            <a:r>
              <a:rPr lang="en-US" dirty="0" err="1" smtClean="0"/>
              <a:t>HockeyApp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err="1" smtClean="0"/>
              <a:t>Xamarin</a:t>
            </a:r>
            <a:r>
              <a:rPr lang="en-US" dirty="0" smtClean="0"/>
              <a:t> Demo - </a:t>
            </a:r>
            <a:r>
              <a:rPr lang="en-US" dirty="0" err="1" smtClean="0"/>
              <a:t>SpringFlingDemo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err="1" smtClean="0"/>
              <a:t>Xamarin</a:t>
            </a:r>
            <a:r>
              <a:rPr lang="en-US" dirty="0" smtClean="0"/>
              <a:t> Forms (10 min)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Good Forms page demo w/ Android and iOS example</a:t>
            </a:r>
          </a:p>
          <a:p>
            <a:pPr lvl="3">
              <a:lnSpc>
                <a:spcPct val="100000"/>
              </a:lnSpc>
            </a:pPr>
            <a:r>
              <a:rPr lang="en-US" dirty="0" smtClean="0"/>
              <a:t>Previewer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Rapid mobile prototyping</a:t>
            </a:r>
          </a:p>
          <a:p>
            <a:pPr lvl="3">
              <a:lnSpc>
                <a:spcPct val="100000"/>
              </a:lnSpc>
            </a:pPr>
            <a:r>
              <a:rPr lang="en-US" dirty="0" smtClean="0"/>
              <a:t>Data Pages</a:t>
            </a:r>
          </a:p>
          <a:p>
            <a:pPr lvl="3">
              <a:lnSpc>
                <a:spcPct val="100000"/>
              </a:lnSpc>
            </a:pPr>
            <a:r>
              <a:rPr lang="en-US" dirty="0" smtClean="0"/>
              <a:t>Themes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Xamarin</a:t>
            </a:r>
            <a:r>
              <a:rPr lang="en-US" dirty="0" smtClean="0"/>
              <a:t> UI Test (5 min)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Through Test Recorder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Import into project with small enhancement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Xamarin</a:t>
            </a:r>
            <a:r>
              <a:rPr lang="en-US" dirty="0" smtClean="0"/>
              <a:t> Test Cloud (5 min)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Previous uploads of app with results in Portal</a:t>
            </a:r>
          </a:p>
          <a:p>
            <a:pPr lvl="2">
              <a:lnSpc>
                <a:spcPct val="100000"/>
              </a:lnSpc>
            </a:pPr>
            <a:endParaRPr lang="en-US" dirty="0" smtClean="0"/>
          </a:p>
          <a:p>
            <a:pPr lvl="2">
              <a:lnSpc>
                <a:spcPct val="10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7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haredContentType xmlns="Microsoft.SharePoint.Taxonomy.ContentTypeSync" SourceId="fbc5ad3e-a86d-4342-9681-9086b1c46ad2" ContentTypeId="0x0101006FB493BAD8DF47D7ABC141A17BFEC42E007078D60B2E0DCE4BAD403507669A1822" PreviousValue="false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atings xmlns="http://schemas.microsoft.com/sharepoint/v3" xsi:nil="true"/>
    <TaxKeywordTaxHTField xmlns="951fa48e-70d2-49cb-900b-274e425a7826">
      <Terms xmlns="http://schemas.microsoft.com/office/infopath/2007/PartnerControls"/>
    </TaxKeywordTaxHTField>
    <TaxCatchAll xmlns="951fa48e-70d2-49cb-900b-274e425a7826">
      <Value>1</Value>
    </TaxCatchAll>
    <g_AllegientDescription xmlns="951fa48e-70d2-49cb-900b-274e425a7826" xsi:nil="true"/>
    <g_AllegientDocumentTypeTaxHTField0 xmlns="951fa48e-70d2-49cb-900b-274e425a7826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Not Classified</TermName>
          <TermId xmlns="http://schemas.microsoft.com/office/infopath/2007/PartnerControls">5e7ce2ac-35b8-47a5-bfc9-df4edd9d079e</TermId>
        </TermInfo>
      </Terms>
    </g_AllegientDocumentTypeTaxHTField0>
    <RatedBy xmlns="http://schemas.microsoft.com/sharepoint/v3">
      <UserInfo>
        <DisplayName/>
        <AccountId xsi:nil="true"/>
        <AccountType/>
      </UserInfo>
    </RatedBy>
    <Display_x0020_On_x0020_Main_x0020_Page xmlns="485a76b3-8468-4baf-85cd-7c3d26e55cfd">true</Display_x0020_On_x0020_Main_x0020_Page>
    <RatingCount xmlns="http://schemas.microsoft.com/sharepoint/v3" xsi:nil="true"/>
    <AverageRating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Allegient Community Document" ma:contentTypeID="0x0101006FB493BAD8DF47D7ABC141A17BFEC42E007078D60B2E0DCE4BAD403507669A182200698CBA573BA5B047835046814E50CC1A" ma:contentTypeVersion="16" ma:contentTypeDescription="Description: This document should be used for any information related to the Community." ma:contentTypeScope="" ma:versionID="9df37741fb3db81e308db51bd41c3e21">
  <xsd:schema xmlns:xsd="http://www.w3.org/2001/XMLSchema" xmlns:xs="http://www.w3.org/2001/XMLSchema" xmlns:p="http://schemas.microsoft.com/office/2006/metadata/properties" xmlns:ns1="http://schemas.microsoft.com/sharepoint/v3" xmlns:ns2="951fa48e-70d2-49cb-900b-274e425a7826" xmlns:ns3="485a76b3-8468-4baf-85cd-7c3d26e55cfd" targetNamespace="http://schemas.microsoft.com/office/2006/metadata/properties" ma:root="true" ma:fieldsID="f466db4b7b2554103aa7d739a0d0951c" ns1:_="" ns2:_="" ns3:_="">
    <xsd:import namespace="http://schemas.microsoft.com/sharepoint/v3"/>
    <xsd:import namespace="951fa48e-70d2-49cb-900b-274e425a7826"/>
    <xsd:import namespace="485a76b3-8468-4baf-85cd-7c3d26e55cfd"/>
    <xsd:element name="properties">
      <xsd:complexType>
        <xsd:sequence>
          <xsd:element name="documentManagement">
            <xsd:complexType>
              <xsd:all>
                <xsd:element ref="ns2:g_AllegientDescription" minOccurs="0"/>
                <xsd:element ref="ns1:RatingCount" minOccurs="0"/>
                <xsd:element ref="ns2:TaxKeywordTaxHTField" minOccurs="0"/>
                <xsd:element ref="ns1:AverageRating" minOccurs="0"/>
                <xsd:element ref="ns1:RatedBy" minOccurs="0"/>
                <xsd:element ref="ns1:Ratings" minOccurs="0"/>
                <xsd:element ref="ns2:TaxCatchAll" minOccurs="0"/>
                <xsd:element ref="ns2:TaxCatchAllLabel" minOccurs="0"/>
                <xsd:element ref="ns2:g_AllegientDocumentTypeTaxHTField0" minOccurs="0"/>
                <xsd:element ref="ns3:Display_x0020_On_x0020_Main_x0020_Pag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atingCount" ma:index="3" nillable="true" ma:displayName="Number of Ratings" ma:decimals="0" ma:description="Number of ratings submitted" ma:internalName="RatingCount" ma:readOnly="false">
      <xsd:simpleType>
        <xsd:restriction base="dms:Number"/>
      </xsd:simpleType>
    </xsd:element>
    <xsd:element name="AverageRating" ma:index="11" nillable="true" ma:displayName="Rating (0-5)" ma:decimals="2" ma:description="Average value of all the ratings that have been submitted" ma:hidden="true" ma:internalName="AverageRating" ma:readOnly="false">
      <xsd:simpleType>
        <xsd:restriction base="dms:Number"/>
      </xsd:simpleType>
    </xsd:element>
    <xsd:element name="RatedBy" ma:index="13" nillable="true" ma:displayName="Rated By" ma:description="Users rated the item." ma:hidden="true" ma:list="UserInfo" ma:internalName="Rat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atings" ma:index="14" nillable="true" ma:displayName="User ratings" ma:description="User ratings for the item" ma:hidden="true" ma:internalName="Ratings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1fa48e-70d2-49cb-900b-274e425a7826" elementFormDefault="qualified">
    <xsd:import namespace="http://schemas.microsoft.com/office/2006/documentManagement/types"/>
    <xsd:import namespace="http://schemas.microsoft.com/office/infopath/2007/PartnerControls"/>
    <xsd:element name="g_AllegientDescription" ma:index="2" nillable="true" ma:displayName="Description" ma:description="Use this field to provide a short description of this item to help other users understand its purpose." ma:internalName="g_AllegientDescription">
      <xsd:simpleType>
        <xsd:restriction base="dms:Note">
          <xsd:maxLength value="255"/>
        </xsd:restriction>
      </xsd:simpleType>
    </xsd:element>
    <xsd:element name="TaxKeywordTaxHTField" ma:index="9" nillable="true" ma:taxonomy="true" ma:internalName="TaxKeywordTaxHTField" ma:taxonomyFieldName="TaxKeyword" ma:displayName="Enterprise Keywords" ma:fieldId="{23f27201-bee3-471e-b2e7-b64fd8b7ca38}" ma:taxonomyMulti="true" ma:sspId="fbc5ad3e-a86d-4342-9681-9086b1c46ad2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5" nillable="true" ma:displayName="Taxonomy Catch All Column" ma:description="" ma:hidden="true" ma:list="{32e274c8-bb25-442f-b0fd-d0c98eb60524}" ma:internalName="TaxCatchAll" ma:showField="CatchAllData" ma:web="7b2eafc1-18ff-4115-a1c1-f70dfc3f301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6" nillable="true" ma:displayName="Taxonomy Catch All Column1" ma:description="" ma:hidden="true" ma:list="{32e274c8-bb25-442f-b0fd-d0c98eb60524}" ma:internalName="TaxCatchAllLabel" ma:readOnly="true" ma:showField="CatchAllDataLabel" ma:web="7b2eafc1-18ff-4115-a1c1-f70dfc3f301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g_AllegientDocumentTypeTaxHTField0" ma:index="17" ma:taxonomy="true" ma:internalName="g_AllegientDocumentTypeTaxHTField0" ma:taxonomyFieldName="g_AllegientDocumentType" ma:displayName="Document Type" ma:default="1;#Not Classified|5e7ce2ac-35b8-47a5-bfc9-df4edd9d079e" ma:fieldId="{28df4a9f-9a3f-4543-b8a9-faf29629196a}" ma:taxonomyMulti="true" ma:sspId="fbc5ad3e-a86d-4342-9681-9086b1c46ad2" ma:termSetId="25c577b6-48d4-46d1-b256-b5d2107da6ff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5a76b3-8468-4baf-85cd-7c3d26e55cfd" elementFormDefault="qualified">
    <xsd:import namespace="http://schemas.microsoft.com/office/2006/documentManagement/types"/>
    <xsd:import namespace="http://schemas.microsoft.com/office/infopath/2007/PartnerControls"/>
    <xsd:element name="Display_x0020_On_x0020_Main_x0020_Page" ma:index="19" nillable="true" ma:displayName="Display On Main Page" ma:default="1" ma:internalName="Display_x0020_On_x0020_Main_x0020_Pag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8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25EC57-34C8-4FD8-8E45-BDEF3328E4A7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421464C3-797E-43F0-83E6-E75B9736A6A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951fa48e-70d2-49cb-900b-274e425a7826"/>
    <ds:schemaRef ds:uri="485a76b3-8468-4baf-85cd-7c3d26e55cfd"/>
  </ds:schemaRefs>
</ds:datastoreItem>
</file>

<file path=customXml/itemProps3.xml><?xml version="1.0" encoding="utf-8"?>
<ds:datastoreItem xmlns:ds="http://schemas.openxmlformats.org/officeDocument/2006/customXml" ds:itemID="{8EEE5689-DA02-4D67-B728-DA13C38BC5B8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88F89F83-F6DC-4F5E-BFD3-1B77ED9B6B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51fa48e-70d2-49cb-900b-274e425a7826"/>
    <ds:schemaRef ds:uri="485a76b3-8468-4baf-85cd-7c3d26e55c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3699</TotalTime>
  <Words>102</Words>
  <Application>Microsoft Macintosh PowerPoint</Application>
  <PresentationFormat>Widescreen</PresentationFormat>
  <Paragraphs>29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Segoe UI Black</vt:lpstr>
      <vt:lpstr>Segoe UI Light</vt:lpstr>
      <vt:lpstr>Segoe UI Semibold</vt:lpstr>
      <vt:lpstr>Arial</vt:lpstr>
      <vt:lpstr>Office Theme</vt:lpstr>
      <vt:lpstr>Xamarin Evolve Recap</vt:lpstr>
      <vt:lpstr>Agenda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Sweeney</dc:creator>
  <cp:lastModifiedBy>Dylan Sturgeon</cp:lastModifiedBy>
  <cp:revision>174</cp:revision>
  <cp:lastPrinted>2015-07-08T16:21:40Z</cp:lastPrinted>
  <dcterms:created xsi:type="dcterms:W3CDTF">2015-05-06T14:13:53Z</dcterms:created>
  <dcterms:modified xsi:type="dcterms:W3CDTF">2016-05-13T19:50:08Z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0x0101006FB493BAD8DF47D7ABC141A17BFEC42E007078D60B2E0DCE4BAD403507669A182200698CBA573BA5B047835046814E50CC1A</vt:lpwstr>
  </property>
  <property fmtid="{D5CDD505-2E9C-101B-9397-08002B2CF9AE}" pid="3" name="Technology">
    <vt:lpwstr>12;#Not Applicable|a558b20e-9eec-4a55-b71f-a2cbc28f655c</vt:lpwstr>
  </property>
  <property fmtid="{D5CDD505-2E9C-101B-9397-08002B2CF9AE}" pid="4" name="TaxKeyword">
    <vt:lpwstr/>
  </property>
  <property fmtid="{D5CDD505-2E9C-101B-9397-08002B2CF9AE}" pid="5" name="g_AllegientDocumentType">
    <vt:lpwstr>1;#Not Classified|5e7ce2ac-35b8-47a5-bfc9-df4edd9d079e</vt:lpwstr>
  </property>
  <property fmtid="{D5CDD505-2E9C-101B-9397-08002B2CF9AE}" pid="6" name="g_AllegientDepartment">
    <vt:lpwstr>163;#Marketing|9a671465-2219-4f8a-bb55-c13024bbae58</vt:lpwstr>
  </property>
</Properties>
</file>