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304" r:id="rId6"/>
    <p:sldId id="263" r:id="rId7"/>
    <p:sldId id="305" r:id="rId8"/>
    <p:sldId id="264" r:id="rId9"/>
    <p:sldId id="306" r:id="rId10"/>
    <p:sldId id="265" r:id="rId11"/>
  </p:sldIdLst>
  <p:sldSz cx="9144000" cy="5143500" type="screen16x9"/>
  <p:notesSz cx="6858000" cy="9144000"/>
  <p:embeddedFontLst>
    <p:embeddedFont>
      <p:font typeface="Abel" panose="020B0604020202020204" charset="0"/>
      <p:regular r:id="rId13"/>
    </p:embeddedFont>
    <p:embeddedFont>
      <p:font typeface="Barlow Semi Condensed" panose="00000506000000000000" pitchFamily="2" charset="0"/>
      <p:regular r:id="rId14"/>
      <p:bold r:id="rId15"/>
      <p:italic r:id="rId16"/>
      <p:boldItalic r:id="rId17"/>
    </p:embeddedFont>
    <p:embeddedFont>
      <p:font typeface="Barlow Semi Condensed Medium" panose="00000606000000000000" pitchFamily="2" charset="0"/>
      <p:regular r:id="rId18"/>
      <p:bold r:id="rId19"/>
      <p:italic r:id="rId20"/>
      <p:boldItalic r:id="rId21"/>
    </p:embeddedFont>
    <p:embeddedFont>
      <p:font typeface="Fjalla One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524D37-BD69-4B62-BF33-230078D3506C}">
  <a:tblStyle styleId="{B3524D37-BD69-4B62-BF33-230078D350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427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457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83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 dirty="0"/>
              <a:t>Juego adivina el numero </a:t>
            </a:r>
            <a:endParaRPr lang="es-MX" sz="44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dirty="0"/>
              <a:t>Este es un trabajo elaborado en phyton 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9" name="Google Shape;2329;p44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Resultados:</a:t>
            </a:r>
            <a:endParaRPr dirty="0"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latin typeface="Fjalla One" panose="020B0604020202020204" charset="0"/>
                <a:cs typeface="Fjalla One" panose="020B0604020202020204" charset="0"/>
                <a:sym typeface="Barlow Semi Condensed"/>
              </a:rPr>
              <a:t>Link del juego en </a:t>
            </a:r>
            <a:r>
              <a:rPr lang="es-MX" sz="1200" dirty="0" err="1">
                <a:latin typeface="Fjalla One" panose="020B0604020202020204" charset="0"/>
                <a:cs typeface="Fjalla One" panose="020B0604020202020204" charset="0"/>
                <a:sym typeface="Barlow Semi Condensed"/>
              </a:rPr>
              <a:t>git</a:t>
            </a:r>
            <a:r>
              <a:rPr lang="es-MX" sz="1200" dirty="0">
                <a:latin typeface="Fjalla One" panose="020B0604020202020204" charset="0"/>
                <a:cs typeface="Fjalla One" panose="020B0604020202020204" charset="0"/>
                <a:sym typeface="Barlow Semi Condensed"/>
              </a:rPr>
              <a:t> </a:t>
            </a:r>
            <a:r>
              <a:rPr lang="es-MX" sz="1200" dirty="0" err="1">
                <a:latin typeface="Fjalla One" panose="020B0604020202020204" charset="0"/>
                <a:cs typeface="Fjalla One" panose="020B0604020202020204" charset="0"/>
                <a:sym typeface="Barlow Semi Condensed"/>
              </a:rPr>
              <a:t>hub</a:t>
            </a:r>
            <a:r>
              <a:rPr lang="es-MX" sz="1200" dirty="0">
                <a:latin typeface="Fjalla One" panose="020B0604020202020204" charset="0"/>
                <a:cs typeface="Fjalla One" panose="020B0604020202020204" charset="0"/>
              </a:rPr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highlight>
                  <a:srgbClr val="FFFF00"/>
                </a:highlight>
                <a:latin typeface="Fjalla One" panose="020B0604020202020204" charset="0"/>
                <a:cs typeface="Fjalla One" panose="020B0604020202020204" charset="0"/>
                <a:sym typeface="Barlow Semi Condensed"/>
              </a:rPr>
              <a:t>https://github.com/dylantipan2005/Programacion-UIDE-DYLAN-TIPAN/blob/main/juego%20adivina%20el%20numero.py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331" name="Google Shape;2331;p44"/>
          <p:cNvPicPr preferRelativeResize="0"/>
          <p:nvPr/>
        </p:nvPicPr>
        <p:blipFill rotWithShape="1">
          <a:blip r:embed="rId3">
            <a:alphaModFix/>
          </a:blip>
          <a:srcRect l="34985" r="2674"/>
          <a:stretch/>
        </p:blipFill>
        <p:spPr>
          <a:xfrm>
            <a:off x="4718153" y="995200"/>
            <a:ext cx="3144600" cy="3153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Tabla de contenidos 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1"/>
            <a:ext cx="2615100" cy="901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 prese</a:t>
            </a:r>
            <a:r>
              <a:rPr lang="en" dirty="0"/>
              <a:t>ntan difenrentes maneras de solucionar un cierto problema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Problema y soluciones 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Funciones utilizadas 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Una pequeña introduccion de lo que se utilizo en el codigo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Que hace el código 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Funcionalidad del codigo en un parrafo 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Resultados 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Demostración de la funcionalidad del código.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700" dirty="0"/>
              <a:t>Problema y soluciones 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21794" y="925544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660135" y="0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9"/>
          <p:cNvSpPr txBox="1"/>
          <p:nvPr/>
        </p:nvSpPr>
        <p:spPr>
          <a:xfrm>
            <a:off x="4039175" y="14736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166" name="Google Shape;2166;p39"/>
          <p:cNvGrpSpPr/>
          <p:nvPr/>
        </p:nvGrpSpPr>
        <p:grpSpPr>
          <a:xfrm>
            <a:off x="4203736" y="561230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832485" y="1794904"/>
            <a:ext cx="7579518" cy="2904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MX" b="1" dirty="0"/>
              <a:t>Problemas:</a:t>
            </a:r>
            <a:endParaRPr lang="es-MX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El archivo </a:t>
            </a:r>
            <a:r>
              <a:rPr lang="es-MX" b="1" dirty="0"/>
              <a:t>"resultados.txt"</a:t>
            </a:r>
            <a:r>
              <a:rPr lang="es-MX" dirty="0"/>
              <a:t> crece indefinidamente porque no hay control para limpiar o archivar datos antiguos.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El bucle principal no tiene un límite para intentos, lo que puede llevar a juegos muy largos.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No hay validación para que el jugador introduzca solo "si" o "no" al decidir si jugar otra vez.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El juego no permite configuraciones como rango de números o niveles de dificultad.</a:t>
            </a:r>
          </a:p>
          <a:p>
            <a:r>
              <a:rPr lang="es-MX" b="1" dirty="0"/>
              <a:t>Soluciones:</a:t>
            </a:r>
            <a:endParaRPr lang="es-MX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Implementar un sistema de gestión de resultados, como limpiar el archivo después de un cierto tamaño o tiempo.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Establecer un límite de intentos y terminar el juego si se excede, mostrando el número secreto.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Validar la entrada del usuario para aceptar únicamente "si" o "no".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Permitir configuraciones iniciales como rango de números o dificultad (por ejemplo, limitar los intentos según el nivel).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700" dirty="0"/>
              <a:t>Funciones utilizadas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21794" y="925544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009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Funciones utilizadas en el código 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73E152-FF77-4263-866A-A0A6F8856801}"/>
              </a:ext>
            </a:extLst>
          </p:cNvPr>
          <p:cNvSpPr txBox="1"/>
          <p:nvPr/>
        </p:nvSpPr>
        <p:spPr>
          <a:xfrm>
            <a:off x="1150145" y="1543050"/>
            <a:ext cx="622220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Fjalla One" panose="020B0604020202020204" charset="0"/>
                <a:cs typeface="Fjalla One" panose="020B0604020202020204" charset="0"/>
              </a:rPr>
              <a:t>El código utiliza las siguientes funciones: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dirty="0" err="1">
                <a:latin typeface="Fjalla One" panose="020B0604020202020204" charset="0"/>
                <a:cs typeface="Fjalla One" panose="020B0604020202020204" charset="0"/>
              </a:rPr>
              <a:t>guardar_resultado</a:t>
            </a:r>
            <a:r>
              <a:rPr lang="es-EC" dirty="0">
                <a:latin typeface="Fjalla One" panose="020B0604020202020204" charset="0"/>
                <a:cs typeface="Fjalla One" panose="020B0604020202020204" charset="0"/>
              </a:rPr>
              <a:t>(nombre, intentos)</a:t>
            </a:r>
            <a:endParaRPr lang="es-MX" b="1" dirty="0">
              <a:latin typeface="Fjalla One" panose="020B0604020202020204" charset="0"/>
              <a:cs typeface="Fjalla One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C" dirty="0">
                <a:latin typeface="Fjalla One" panose="020B0604020202020204" charset="0"/>
                <a:cs typeface="Fjalla One" panose="020B0604020202020204" charset="0"/>
              </a:rPr>
              <a:t>jugar()</a:t>
            </a:r>
          </a:p>
          <a:p>
            <a:r>
              <a:rPr lang="es-EC" sz="1800" b="1" dirty="0">
                <a:latin typeface="Fjalla One" panose="020B0604020202020204" charset="0"/>
                <a:cs typeface="Fjalla One" panose="020B0604020202020204" charset="0"/>
              </a:rPr>
              <a:t>Además: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C" altLang="es-EC" b="1" dirty="0">
                <a:solidFill>
                  <a:schemeClr val="tx1"/>
                </a:solidFill>
                <a:latin typeface="Fjalla One" panose="020B0604020202020204" charset="0"/>
                <a:cs typeface="Fjalla One" panose="020B0604020202020204" charset="0"/>
              </a:rPr>
              <a:t>Utiliza unas varias funciones integradas de </a:t>
            </a:r>
            <a:r>
              <a:rPr lang="es-EC" altLang="es-EC" b="1" dirty="0" err="1">
                <a:solidFill>
                  <a:schemeClr val="tx1"/>
                </a:solidFill>
                <a:latin typeface="Fjalla One" panose="020B0604020202020204" charset="0"/>
                <a:cs typeface="Fjalla One" panose="020B0604020202020204" charset="0"/>
              </a:rPr>
              <a:t>phyton</a:t>
            </a:r>
            <a:r>
              <a:rPr lang="es-EC" altLang="es-EC" b="1" dirty="0">
                <a:solidFill>
                  <a:schemeClr val="tx1"/>
                </a:solidFill>
                <a:latin typeface="Fjalla One" panose="020B0604020202020204" charset="0"/>
                <a:cs typeface="Fjalla One" panose="020B0604020202020204" charset="0"/>
              </a:rPr>
              <a:t> </a:t>
            </a:r>
            <a:endParaRPr kumimoji="0" lang="es-EC" altLang="es-EC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jalla One" panose="020B0604020202020204" charset="0"/>
              <a:cs typeface="Fjalla One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jalla One" panose="020B0604020202020204" charset="0"/>
                <a:cs typeface="Fjalla One" panose="020B0604020202020204" charset="0"/>
              </a:rPr>
              <a:t>random.randint</a:t>
            </a: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jalla One" panose="020B0604020202020204" charset="0"/>
                <a:cs typeface="Fjalla One" panose="020B0604020202020204" charset="0"/>
              </a:rPr>
              <a:t>(1, 100): Genera un número aleatorio.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jalla One" panose="020B0604020202020204" charset="0"/>
                <a:cs typeface="Fjalla One" panose="020B0604020202020204" charset="0"/>
              </a:rPr>
              <a:t>input(): Captura la entrada del usuario.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jalla One" panose="020B0604020202020204" charset="0"/>
                <a:cs typeface="Fjalla One" panose="020B0604020202020204" charset="0"/>
              </a:rPr>
              <a:t>int</a:t>
            </a: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jalla One" panose="020B0604020202020204" charset="0"/>
                <a:cs typeface="Fjalla One" panose="020B0604020202020204" charset="0"/>
              </a:rPr>
              <a:t>(): Convierta la entrada en un número entero.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jalla One" panose="020B0604020202020204" charset="0"/>
                <a:cs typeface="Fjalla One" panose="020B0604020202020204" charset="0"/>
              </a:rPr>
              <a:t>print</a:t>
            </a: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jalla One" panose="020B0604020202020204" charset="0"/>
                <a:cs typeface="Fjalla One" panose="020B0604020202020204" charset="0"/>
              </a:rPr>
              <a:t>(): Muestra mensajes en la consola.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jalla One" panose="020B0604020202020204" charset="0"/>
                <a:cs typeface="Fjalla One" panose="020B0604020202020204" charset="0"/>
              </a:rPr>
              <a:t>open(): Maneja archivos para escribir resultados.</a:t>
            </a:r>
          </a:p>
          <a:p>
            <a:endParaRPr lang="es-EC" b="1" dirty="0">
              <a:latin typeface="Fjalla One" panose="020B0604020202020204" charset="0"/>
              <a:cs typeface="Fjalla One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700" dirty="0"/>
              <a:t>Que hace el código 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21794" y="925544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355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Que hace el código?</a:t>
            </a:r>
            <a:endParaRPr dirty="0"/>
          </a:p>
        </p:txBody>
      </p:sp>
      <p:sp>
        <p:nvSpPr>
          <p:cNvPr id="2309" name="Google Shape;2309;p43"/>
          <p:cNvSpPr txBox="1"/>
          <p:nvPr/>
        </p:nvSpPr>
        <p:spPr>
          <a:xfrm>
            <a:off x="6372177" y="3145536"/>
            <a:ext cx="877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30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310" name="Google Shape;2310;p43"/>
          <p:cNvSpPr txBox="1"/>
          <p:nvPr/>
        </p:nvSpPr>
        <p:spPr>
          <a:xfrm>
            <a:off x="5439489" y="4009835"/>
            <a:ext cx="27522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18" name="Google Shape;2318;p43"/>
          <p:cNvSpPr txBox="1"/>
          <p:nvPr/>
        </p:nvSpPr>
        <p:spPr>
          <a:xfrm>
            <a:off x="5439489" y="2231136"/>
            <a:ext cx="27522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21" name="Google Shape;2321;p43"/>
          <p:cNvSpPr txBox="1"/>
          <p:nvPr/>
        </p:nvSpPr>
        <p:spPr>
          <a:xfrm>
            <a:off x="1783080" y="1014984"/>
            <a:ext cx="27522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9E65BFB-8C48-4E36-BEA2-758CC766D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37" y="1141477"/>
            <a:ext cx="6372177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jalla One" panose="020B0604020202020204" charset="0"/>
                <a:cs typeface="Fjalla One" panose="020B0604020202020204" charset="0"/>
              </a:rPr>
              <a:t>Este código es un juego en el que el usuario debe adivinar un número secreto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jalla One" panose="020B0604020202020204" charset="0"/>
                <a:cs typeface="Fjalla One" panose="020B0604020202020204" charset="0"/>
              </a:rPr>
              <a:t> entre 1 y 100. Primero, el jugador ingresa su nombre y el programa genera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jalla One" panose="020B0604020202020204" charset="0"/>
                <a:cs typeface="Fjalla One" panose="020B0604020202020204" charset="0"/>
              </a:rPr>
              <a:t>un número aleatorio. Luego, el usuario intenta adivinarlo y recibe pistas sobre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jalla One" panose="020B0604020202020204" charset="0"/>
                <a:cs typeface="Fjalla One" panose="020B0604020202020204" charset="0"/>
              </a:rPr>
              <a:t> si el número es mayor o menor. Cuando acierta, el programa le dice cuántos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jalla One" panose="020B0604020202020204" charset="0"/>
                <a:cs typeface="Fjalla One" panose="020B0604020202020204" charset="0"/>
              </a:rPr>
              <a:t>intentos utilizados y guarda ese resultado en un archivo llamado </a:t>
            </a:r>
            <a:r>
              <a:rPr kumimoji="0" lang="es-EC" altLang="es-EC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jalla One" panose="020B0604020202020204" charset="0"/>
                <a:cs typeface="Fjalla One" panose="020B0604020202020204" charset="0"/>
              </a:rPr>
              <a:t>"resultados.txt"</a:t>
            </a: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jalla One" panose="020B0604020202020204" charset="0"/>
                <a:cs typeface="Fjalla One" panose="020B0604020202020204" charset="0"/>
              </a:rPr>
              <a:t>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jalla One" panose="020B0604020202020204" charset="0"/>
                <a:cs typeface="Fjalla One" panose="020B0604020202020204" charset="0"/>
              </a:rPr>
              <a:t> Después, pregunta si quiere jugar otra vez; si responde "si", el juego se reinicia con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jalla One" panose="020B0604020202020204" charset="0"/>
                <a:cs typeface="Fjalla One" panose="020B0604020202020204" charset="0"/>
              </a:rPr>
              <a:t> un nuevo número, y si responde "no", finaliza con un mensaje de despedida.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C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EEE1DDF-6387-48BF-B2A5-D65113723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013" y="2487155"/>
            <a:ext cx="4946964" cy="24961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700" dirty="0"/>
              <a:t>Resultados 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21794" y="925544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190777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461</Words>
  <Application>Microsoft Office PowerPoint</Application>
  <PresentationFormat>Presentación en pantalla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Barlow Semi Condensed</vt:lpstr>
      <vt:lpstr>Abel</vt:lpstr>
      <vt:lpstr>Wingdings</vt:lpstr>
      <vt:lpstr>Barlow Semi Condensed Medium</vt:lpstr>
      <vt:lpstr>Fjalla One</vt:lpstr>
      <vt:lpstr>Technology Consulting by Slidesgo</vt:lpstr>
      <vt:lpstr>Juego adivina el numero </vt:lpstr>
      <vt:lpstr>Tabla de contenidos </vt:lpstr>
      <vt:lpstr>Problema y soluciones </vt:lpstr>
      <vt:lpstr>Presentación de PowerPoint</vt:lpstr>
      <vt:lpstr>Funciones utilizadas</vt:lpstr>
      <vt:lpstr>Funciones utilizadas en el código </vt:lpstr>
      <vt:lpstr>Que hace el código </vt:lpstr>
      <vt:lpstr>Que hace el código?</vt:lpstr>
      <vt:lpstr>Resultados </vt:lpstr>
      <vt:lpstr>Resultados: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Juego adivina el numero</dc:title>
  <dc:creator>Dylan Tipan</dc:creator>
  <cp:lastModifiedBy>Dylan Ariel</cp:lastModifiedBy>
  <cp:revision>2</cp:revision>
  <dcterms:modified xsi:type="dcterms:W3CDTF">2025-03-03T06:06:53Z</dcterms:modified>
</cp:coreProperties>
</file>