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7734A-BEC5-4CDA-9B26-5BEEF77630EB}" v="20" dt="2020-03-21T22:56:01.284"/>
    <p1510:client id="{E1C609CE-16A7-4416-A2C3-A8F81F4DDE1B}" v="1" dt="2020-03-22T22:48:35.083"/>
    <p1510:client id="{E876DB79-EC4C-41D7-AA0C-A0A88CB28E16}" v="361" dt="2020-03-22T02:22:14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Updegrave" userId="410f8572e276a0fa" providerId="Windows Live" clId="Web-{E1C609CE-16A7-4416-A2C3-A8F81F4DDE1B}"/>
    <pc:docChg chg="modSld">
      <pc:chgData name="Dylan Updegrave" userId="410f8572e276a0fa" providerId="Windows Live" clId="Web-{E1C609CE-16A7-4416-A2C3-A8F81F4DDE1B}" dt="2020-03-22T22:48:35.083" v="0"/>
      <pc:docMkLst>
        <pc:docMk/>
      </pc:docMkLst>
      <pc:sldChg chg="delSp">
        <pc:chgData name="Dylan Updegrave" userId="410f8572e276a0fa" providerId="Windows Live" clId="Web-{E1C609CE-16A7-4416-A2C3-A8F81F4DDE1B}" dt="2020-03-22T22:48:35.083" v="0"/>
        <pc:sldMkLst>
          <pc:docMk/>
          <pc:sldMk cId="0" sldId="256"/>
        </pc:sldMkLst>
        <pc:spChg chg="del">
          <ac:chgData name="Dylan Updegrave" userId="410f8572e276a0fa" providerId="Windows Live" clId="Web-{E1C609CE-16A7-4416-A2C3-A8F81F4DDE1B}" dt="2020-03-22T22:48:35.083" v="0"/>
          <ac:spMkLst>
            <pc:docMk/>
            <pc:sldMk cId="0" sldId="256"/>
            <ac:spMk id="10" creationId="{3F54A00E-B47B-45E3-8497-7AB83447C22D}"/>
          </ac:spMkLst>
        </pc:spChg>
      </pc:sldChg>
    </pc:docChg>
  </pc:docChgLst>
  <pc:docChgLst>
    <pc:chgData name="Dylan Updegrave" userId="410f8572e276a0fa" providerId="Windows Live" clId="Web-{D3F7734A-BEC5-4CDA-9B26-5BEEF77630EB}"/>
    <pc:docChg chg="delSld modSld">
      <pc:chgData name="Dylan Updegrave" userId="410f8572e276a0fa" providerId="Windows Live" clId="Web-{D3F7734A-BEC5-4CDA-9B26-5BEEF77630EB}" dt="2020-03-21T22:56:01.284" v="19" actId="1076"/>
      <pc:docMkLst>
        <pc:docMk/>
      </pc:docMkLst>
      <pc:sldChg chg="addSp delSp modSp">
        <pc:chgData name="Dylan Updegrave" userId="410f8572e276a0fa" providerId="Windows Live" clId="Web-{D3F7734A-BEC5-4CDA-9B26-5BEEF77630EB}" dt="2020-03-21T22:56:01.284" v="19" actId="1076"/>
        <pc:sldMkLst>
          <pc:docMk/>
          <pc:sldMk cId="0" sldId="256"/>
        </pc:sldMkLst>
        <pc:spChg chg="add del mod">
          <ac:chgData name="Dylan Updegrave" userId="410f8572e276a0fa" providerId="Windows Live" clId="Web-{D3F7734A-BEC5-4CDA-9B26-5BEEF77630EB}" dt="2020-03-21T22:55:11.503" v="8"/>
          <ac:spMkLst>
            <pc:docMk/>
            <pc:sldMk cId="0" sldId="256"/>
            <ac:spMk id="3" creationId="{5559A524-66E6-4DF4-9338-FDC852EB206B}"/>
          </ac:spMkLst>
        </pc:spChg>
        <pc:spChg chg="add del mod">
          <ac:chgData name="Dylan Updegrave" userId="410f8572e276a0fa" providerId="Windows Live" clId="Web-{D3F7734A-BEC5-4CDA-9B26-5BEEF77630EB}" dt="2020-03-21T22:55:15.424" v="10"/>
          <ac:spMkLst>
            <pc:docMk/>
            <pc:sldMk cId="0" sldId="256"/>
            <ac:spMk id="5" creationId="{1C10AE71-EA00-4295-B28F-7F7351E5FB02}"/>
          </ac:spMkLst>
        </pc:spChg>
        <pc:spChg chg="add mod">
          <ac:chgData name="Dylan Updegrave" userId="410f8572e276a0fa" providerId="Windows Live" clId="Web-{D3F7734A-BEC5-4CDA-9B26-5BEEF77630EB}" dt="2020-03-21T22:56:01.284" v="19" actId="1076"/>
          <ac:spMkLst>
            <pc:docMk/>
            <pc:sldMk cId="0" sldId="256"/>
            <ac:spMk id="6" creationId="{845FA792-0B47-48ED-BD48-7BE65DFD7E9F}"/>
          </ac:spMkLst>
        </pc:spChg>
        <pc:spChg chg="del">
          <ac:chgData name="Dylan Updegrave" userId="410f8572e276a0fa" providerId="Windows Live" clId="Web-{D3F7734A-BEC5-4CDA-9B26-5BEEF77630EB}" dt="2020-03-21T22:55:09.096" v="7"/>
          <ac:spMkLst>
            <pc:docMk/>
            <pc:sldMk cId="0" sldId="256"/>
            <ac:spMk id="2050" creationId="{E21D9689-9866-4C3E-A00E-EC0ECC734B88}"/>
          </ac:spMkLst>
        </pc:spChg>
        <pc:spChg chg="del">
          <ac:chgData name="Dylan Updegrave" userId="410f8572e276a0fa" providerId="Windows Live" clId="Web-{D3F7734A-BEC5-4CDA-9B26-5BEEF77630EB}" dt="2020-03-21T22:55:13.362" v="9"/>
          <ac:spMkLst>
            <pc:docMk/>
            <pc:sldMk cId="0" sldId="256"/>
            <ac:spMk id="2051" creationId="{F0ED43D9-12E8-4B6C-8BC8-5A817B04FB9A}"/>
          </ac:spMkLst>
        </pc:spChg>
      </pc:sldChg>
      <pc:sldChg chg="del">
        <pc:chgData name="Dylan Updegrave" userId="410f8572e276a0fa" providerId="Windows Live" clId="Web-{D3F7734A-BEC5-4CDA-9B26-5BEEF77630EB}" dt="2020-03-21T22:55:05.815" v="4"/>
        <pc:sldMkLst>
          <pc:docMk/>
          <pc:sldMk cId="0" sldId="257"/>
        </pc:sldMkLst>
      </pc:sldChg>
      <pc:sldChg chg="del">
        <pc:chgData name="Dylan Updegrave" userId="410f8572e276a0fa" providerId="Windows Live" clId="Web-{D3F7734A-BEC5-4CDA-9B26-5BEEF77630EB}" dt="2020-03-21T22:55:05.815" v="2"/>
        <pc:sldMkLst>
          <pc:docMk/>
          <pc:sldMk cId="0" sldId="259"/>
        </pc:sldMkLst>
      </pc:sldChg>
      <pc:sldChg chg="del">
        <pc:chgData name="Dylan Updegrave" userId="410f8572e276a0fa" providerId="Windows Live" clId="Web-{D3F7734A-BEC5-4CDA-9B26-5BEEF77630EB}" dt="2020-03-21T22:55:05.815" v="0"/>
        <pc:sldMkLst>
          <pc:docMk/>
          <pc:sldMk cId="0" sldId="260"/>
        </pc:sldMkLst>
      </pc:sldChg>
      <pc:sldChg chg="del">
        <pc:chgData name="Dylan Updegrave" userId="410f8572e276a0fa" providerId="Windows Live" clId="Web-{D3F7734A-BEC5-4CDA-9B26-5BEEF77630EB}" dt="2020-03-21T22:55:05.815" v="1"/>
        <pc:sldMkLst>
          <pc:docMk/>
          <pc:sldMk cId="0" sldId="261"/>
        </pc:sldMkLst>
      </pc:sldChg>
      <pc:sldChg chg="del">
        <pc:chgData name="Dylan Updegrave" userId="410f8572e276a0fa" providerId="Windows Live" clId="Web-{D3F7734A-BEC5-4CDA-9B26-5BEEF77630EB}" dt="2020-03-21T22:55:05.815" v="6"/>
        <pc:sldMkLst>
          <pc:docMk/>
          <pc:sldMk cId="0" sldId="262"/>
        </pc:sldMkLst>
      </pc:sldChg>
      <pc:sldChg chg="del">
        <pc:chgData name="Dylan Updegrave" userId="410f8572e276a0fa" providerId="Windows Live" clId="Web-{D3F7734A-BEC5-4CDA-9B26-5BEEF77630EB}" dt="2020-03-21T22:55:05.815" v="3"/>
        <pc:sldMkLst>
          <pc:docMk/>
          <pc:sldMk cId="0" sldId="264"/>
        </pc:sldMkLst>
      </pc:sldChg>
      <pc:sldChg chg="del">
        <pc:chgData name="Dylan Updegrave" userId="410f8572e276a0fa" providerId="Windows Live" clId="Web-{D3F7734A-BEC5-4CDA-9B26-5BEEF77630EB}" dt="2020-03-21T22:55:05.815" v="5"/>
        <pc:sldMkLst>
          <pc:docMk/>
          <pc:sldMk cId="0" sldId="265"/>
        </pc:sldMkLst>
      </pc:sldChg>
    </pc:docChg>
  </pc:docChgLst>
  <pc:docChgLst>
    <pc:chgData name="Dylan Updegrave" userId="410f8572e276a0fa" providerId="Windows Live" clId="Web-{E876DB79-EC4C-41D7-AA0C-A0A88CB28E16}"/>
    <pc:docChg chg="modSld">
      <pc:chgData name="Dylan Updegrave" userId="410f8572e276a0fa" providerId="Windows Live" clId="Web-{E876DB79-EC4C-41D7-AA0C-A0A88CB28E16}" dt="2020-03-22T02:22:14.187" v="354" actId="20577"/>
      <pc:docMkLst>
        <pc:docMk/>
      </pc:docMkLst>
      <pc:sldChg chg="addSp delSp modSp">
        <pc:chgData name="Dylan Updegrave" userId="410f8572e276a0fa" providerId="Windows Live" clId="Web-{E876DB79-EC4C-41D7-AA0C-A0A88CB28E16}" dt="2020-03-22T02:22:10.140" v="353" actId="20577"/>
        <pc:sldMkLst>
          <pc:docMk/>
          <pc:sldMk cId="0" sldId="256"/>
        </pc:sldMkLst>
        <pc:spChg chg="add mod">
          <ac:chgData name="Dylan Updegrave" userId="410f8572e276a0fa" providerId="Windows Live" clId="Web-{E876DB79-EC4C-41D7-AA0C-A0A88CB28E16}" dt="2020-03-21T23:59:40.434" v="186" actId="20577"/>
          <ac:spMkLst>
            <pc:docMk/>
            <pc:sldMk cId="0" sldId="256"/>
            <ac:spMk id="2" creationId="{1EBF5657-C58B-43B2-A2ED-F8965F8BB624}"/>
          </ac:spMkLst>
        </pc:spChg>
        <pc:spChg chg="add del mod">
          <ac:chgData name="Dylan Updegrave" userId="410f8572e276a0fa" providerId="Windows Live" clId="Web-{E876DB79-EC4C-41D7-AA0C-A0A88CB28E16}" dt="2020-03-21T22:57:52.376" v="31"/>
          <ac:spMkLst>
            <pc:docMk/>
            <pc:sldMk cId="0" sldId="256"/>
            <ac:spMk id="3" creationId="{013E9611-9FFB-4EC6-AAE6-84422C8E18C0}"/>
          </ac:spMkLst>
        </pc:spChg>
        <pc:spChg chg="add mod">
          <ac:chgData name="Dylan Updegrave" userId="410f8572e276a0fa" providerId="Windows Live" clId="Web-{E876DB79-EC4C-41D7-AA0C-A0A88CB28E16}" dt="2020-03-22T00:00:49.484" v="207" actId="20577"/>
          <ac:spMkLst>
            <pc:docMk/>
            <pc:sldMk cId="0" sldId="256"/>
            <ac:spMk id="3" creationId="{BB4120ED-91E9-44DE-AF02-1F6D3D39A5B7}"/>
          </ac:spMkLst>
        </pc:spChg>
        <pc:spChg chg="add mod">
          <ac:chgData name="Dylan Updegrave" userId="410f8572e276a0fa" providerId="Windows Live" clId="Web-{E876DB79-EC4C-41D7-AA0C-A0A88CB28E16}" dt="2020-03-21T22:58:31.455" v="39" actId="1076"/>
          <ac:spMkLst>
            <pc:docMk/>
            <pc:sldMk cId="0" sldId="256"/>
            <ac:spMk id="4" creationId="{643718D6-7AD9-46AA-8318-BA8A2CA238F2}"/>
          </ac:spMkLst>
        </pc:spChg>
        <pc:spChg chg="mod">
          <ac:chgData name="Dylan Updegrave" userId="410f8572e276a0fa" providerId="Windows Live" clId="Web-{E876DB79-EC4C-41D7-AA0C-A0A88CB28E16}" dt="2020-03-22T00:03:25.021" v="291" actId="1076"/>
          <ac:spMkLst>
            <pc:docMk/>
            <pc:sldMk cId="0" sldId="256"/>
            <ac:spMk id="6" creationId="{845FA792-0B47-48ED-BD48-7BE65DFD7E9F}"/>
          </ac:spMkLst>
        </pc:spChg>
        <pc:spChg chg="add mod">
          <ac:chgData name="Dylan Updegrave" userId="410f8572e276a0fa" providerId="Windows Live" clId="Web-{E876DB79-EC4C-41D7-AA0C-A0A88CB28E16}" dt="2020-03-22T00:03:20.849" v="290" actId="1076"/>
          <ac:spMkLst>
            <pc:docMk/>
            <pc:sldMk cId="0" sldId="256"/>
            <ac:spMk id="9" creationId="{6DD1C782-D090-4917-9BF5-D423C12484B3}"/>
          </ac:spMkLst>
        </pc:spChg>
        <pc:spChg chg="add mod">
          <ac:chgData name="Dylan Updegrave" userId="410f8572e276a0fa" providerId="Windows Live" clId="Web-{E876DB79-EC4C-41D7-AA0C-A0A88CB28E16}" dt="2020-03-22T02:22:10.140" v="353" actId="20577"/>
          <ac:spMkLst>
            <pc:docMk/>
            <pc:sldMk cId="0" sldId="256"/>
            <ac:spMk id="10" creationId="{3F54A00E-B47B-45E3-8497-7AB83447C22D}"/>
          </ac:spMkLst>
        </pc:spChg>
        <pc:spChg chg="add del mod">
          <ac:chgData name="Dylan Updegrave" userId="410f8572e276a0fa" providerId="Windows Live" clId="Web-{E876DB79-EC4C-41D7-AA0C-A0A88CB28E16}" dt="2020-03-21T23:56:12.317" v="181"/>
          <ac:spMkLst>
            <pc:docMk/>
            <pc:sldMk cId="0" sldId="256"/>
            <ac:spMk id="10" creationId="{EBF14B50-76D4-4CE9-BEA1-A8535B5240F4}"/>
          </ac:spMkLst>
        </pc:spChg>
        <pc:spChg chg="add mod">
          <ac:chgData name="Dylan Updegrave" userId="410f8572e276a0fa" providerId="Windows Live" clId="Web-{E876DB79-EC4C-41D7-AA0C-A0A88CB28E16}" dt="2020-03-22T02:21:24.484" v="331" actId="20577"/>
          <ac:spMkLst>
            <pc:docMk/>
            <pc:sldMk cId="0" sldId="256"/>
            <ac:spMk id="12" creationId="{AC1BF75B-B7CF-49E6-9489-638AD0799DF8}"/>
          </ac:spMkLst>
        </pc:spChg>
        <pc:cxnChg chg="add mod">
          <ac:chgData name="Dylan Updegrave" userId="410f8572e276a0fa" providerId="Windows Live" clId="Web-{E876DB79-EC4C-41D7-AA0C-A0A88CB28E16}" dt="2020-03-22T00:01:05.282" v="210" actId="1076"/>
          <ac:cxnSpMkLst>
            <pc:docMk/>
            <pc:sldMk cId="0" sldId="256"/>
            <ac:cxnSpMk id="5" creationId="{7C84D74D-4385-4DA8-A5A9-D29172968327}"/>
          </ac:cxnSpMkLst>
        </pc:cxnChg>
        <pc:cxnChg chg="add mod">
          <ac:chgData name="Dylan Updegrave" userId="410f8572e276a0fa" providerId="Windows Live" clId="Web-{E876DB79-EC4C-41D7-AA0C-A0A88CB28E16}" dt="2020-03-21T23:50:23.928" v="110" actId="14100"/>
          <ac:cxnSpMkLst>
            <pc:docMk/>
            <pc:sldMk cId="0" sldId="256"/>
            <ac:cxnSpMk id="7" creationId="{38A426F2-FA1F-4A9F-9DC1-EF1846DD058F}"/>
          </ac:cxnSpMkLst>
        </pc:cxnChg>
        <pc:cxnChg chg="add mod">
          <ac:chgData name="Dylan Updegrave" userId="410f8572e276a0fa" providerId="Windows Live" clId="Web-{E876DB79-EC4C-41D7-AA0C-A0A88CB28E16}" dt="2020-03-22T00:03:20.849" v="289" actId="1076"/>
          <ac:cxnSpMkLst>
            <pc:docMk/>
            <pc:sldMk cId="0" sldId="256"/>
            <ac:cxnSpMk id="8" creationId="{7D6CCD91-4E76-470B-8F16-8CC529F16EDB}"/>
          </ac:cxnSpMkLst>
        </pc:cxnChg>
        <pc:cxnChg chg="add mod">
          <ac:chgData name="Dylan Updegrave" userId="410f8572e276a0fa" providerId="Windows Live" clId="Web-{E876DB79-EC4C-41D7-AA0C-A0A88CB28E16}" dt="2020-03-22T00:01:58.799" v="218" actId="1076"/>
          <ac:cxnSpMkLst>
            <pc:docMk/>
            <pc:sldMk cId="0" sldId="256"/>
            <ac:cxnSpMk id="11" creationId="{36716EE7-BFCA-4CC9-A969-538E4C619C3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10F869-7512-4744-A562-30CB2DE7B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D7812C-12F3-4C3F-873D-0BF70D9D6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963098-BEA9-4CEF-A292-BA5FFF55CA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0F91-B0C2-40B6-B5FC-AAD521416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68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F736E0-4E19-4F67-B77A-3BDC4A7FC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3222BC-564C-490D-9D25-504CC645F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F3042E-5E01-44BA-A12E-EA3B42D1D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4ED7A-D9EB-428A-BBA3-9CC1D8A37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13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F5D3A2-D4E5-4371-A3B3-E7F081788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D46769-BD02-417D-AC7F-02B1443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F090A3-28ED-4A77-890B-13E6B8428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1618B-2B2B-405D-A619-8A1064F341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93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B24D6-EA31-451D-B8D5-044CC61B6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6ED63-CEF4-4AFC-A75A-A6FECEE6D6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1E438-CE18-463D-ABDF-911217D9C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3DBB9-979A-4555-A0DA-1CFD8512B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59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8886DE-84D7-415D-86A8-8848B96A2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DAB715-ED95-40A3-97B4-F5ECD3741B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3E7717-ACB2-4C34-B5E0-B0799D633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13FB4-735A-45C1-9F3D-FD811F892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7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9B2B09-8777-42C1-A016-462787E11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55EF67-F1EE-41A9-970E-F5693632D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845A0F-2DA2-49AE-A46A-881989C9B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48153-3B76-4A93-8351-84FB456A4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4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67E11-B4F7-439C-810A-F89A8CFE28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5EAF2-CE14-4620-9B5E-B82C12B66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00193-1176-43D0-8F9F-FAA01123DC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89FE3-C15B-4A45-8906-2B6D784A28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27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0E9264-DD5B-49A0-BC6E-A1BEB4660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823350-2BDA-443A-8462-1AC544D9EC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406AEAC-7E03-415C-84A3-199A79549A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693FB-5975-4A23-B913-A8AC8CE2C1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4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DCFBEDD-05E2-4D15-8D50-0BB66FFB2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61534C-3410-49F4-9E2F-BB7FD80A4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C08865-66AD-4E08-BDA5-7C5697557D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8C8C0-4B0D-4F8B-985E-B31E54A49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2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395EE1D-263F-4015-B390-2E5357BBBB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E211DC-476D-4FA4-8074-2AF7B9744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269BD8-0866-4605-AE8F-8C6C56AD8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3B1FE-B450-4281-853F-714E389A1D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6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EEEB0-B40B-4A86-AF42-599BF1C7E8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389B6-D7DC-40FB-BB59-66FD362C1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7308B-AF6C-42CC-A889-73C5CFF97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D7DCA-1855-42D6-90E7-736E095FB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5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136CA-5235-4B42-96A3-B62467F0E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121B1-6A32-433B-AEC3-7EBECAAF5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8CB9B-F5EF-4498-9BF5-05D2E8F73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65DCD-32D5-4A6A-A4D7-2415CBA80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95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F48311-D23A-4849-8E11-87C7CD338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7E5E3C-B90B-4F58-AF94-D53DF800C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4C1303-8D58-47AC-9BB3-527C2A7571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FDECAD3-F81C-4F76-A3F1-376137C785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4660354-A706-4CF2-823E-C57E3F9169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A02E088-A03E-4645-954F-057F9FC4AF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5FA792-0B47-48ED-BD48-7BE65DFD7E9F}"/>
              </a:ext>
            </a:extLst>
          </p:cNvPr>
          <p:cNvSpPr/>
          <p:nvPr/>
        </p:nvSpPr>
        <p:spPr>
          <a:xfrm>
            <a:off x="2915300" y="929176"/>
            <a:ext cx="3502881" cy="91266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Idle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BF5657-C58B-43B2-A2ED-F8965F8BB624}"/>
              </a:ext>
            </a:extLst>
          </p:cNvPr>
          <p:cNvSpPr/>
          <p:nvPr/>
        </p:nvSpPr>
        <p:spPr>
          <a:xfrm>
            <a:off x="5488137" y="3667160"/>
            <a:ext cx="2937900" cy="91266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Find Target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3718D6-7AD9-46AA-8318-BA8A2CA238F2}"/>
              </a:ext>
            </a:extLst>
          </p:cNvPr>
          <p:cNvSpPr/>
          <p:nvPr/>
        </p:nvSpPr>
        <p:spPr>
          <a:xfrm>
            <a:off x="471758" y="3431390"/>
            <a:ext cx="2677140" cy="91266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FollowingPath</a:t>
            </a:r>
            <a:endParaRPr lang="en-US" dirty="0" err="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4D74D-4385-4DA8-A5A9-D29172968327}"/>
              </a:ext>
            </a:extLst>
          </p:cNvPr>
          <p:cNvCxnSpPr/>
          <p:nvPr/>
        </p:nvCxnSpPr>
        <p:spPr>
          <a:xfrm flipH="1" flipV="1">
            <a:off x="3154439" y="4001911"/>
            <a:ext cx="2327722" cy="24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A426F2-FA1F-4A9F-9DC1-EF1846DD058F}"/>
              </a:ext>
            </a:extLst>
          </p:cNvPr>
          <p:cNvCxnSpPr/>
          <p:nvPr/>
        </p:nvCxnSpPr>
        <p:spPr>
          <a:xfrm flipV="1">
            <a:off x="1835319" y="1850095"/>
            <a:ext cx="2070435" cy="1571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6CCD91-4E76-470B-8F16-8CC529F16EDB}"/>
              </a:ext>
            </a:extLst>
          </p:cNvPr>
          <p:cNvCxnSpPr/>
          <p:nvPr/>
        </p:nvCxnSpPr>
        <p:spPr>
          <a:xfrm>
            <a:off x="5811372" y="1826083"/>
            <a:ext cx="1714063" cy="1809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D1C782-D090-4917-9BF5-D423C12484B3}"/>
              </a:ext>
            </a:extLst>
          </p:cNvPr>
          <p:cNvSpPr txBox="1"/>
          <p:nvPr/>
        </p:nvSpPr>
        <p:spPr>
          <a:xfrm>
            <a:off x="6691329" y="23627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If there are sheep...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120ED-91E9-44DE-AF02-1F6D3D39A5B7}"/>
              </a:ext>
            </a:extLst>
          </p:cNvPr>
          <p:cNvSpPr txBox="1"/>
          <p:nvPr/>
        </p:nvSpPr>
        <p:spPr>
          <a:xfrm>
            <a:off x="66927" y="1996556"/>
            <a:ext cx="31951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If I have no target sheep </a:t>
            </a:r>
            <a:r>
              <a:rPr lang="en-US" dirty="0">
                <a:latin typeface="Arial"/>
                <a:cs typeface="Arial"/>
              </a:rPr>
              <a:t>(meaning it disappeared)...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716EE7-BFCA-4CC9-A969-538E4C619C32}"/>
              </a:ext>
            </a:extLst>
          </p:cNvPr>
          <p:cNvCxnSpPr/>
          <p:nvPr/>
        </p:nvCxnSpPr>
        <p:spPr>
          <a:xfrm>
            <a:off x="3149443" y="3710077"/>
            <a:ext cx="2322504" cy="271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1BF75B-B7CF-49E6-9489-638AD0799DF8}"/>
              </a:ext>
            </a:extLst>
          </p:cNvPr>
          <p:cNvSpPr txBox="1"/>
          <p:nvPr/>
        </p:nvSpPr>
        <p:spPr>
          <a:xfrm>
            <a:off x="3203659" y="263867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If target sheep exists &amp;&amp; our path is empty (meaning we reached the endNode)...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UCCS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335 Team Status</dc:title>
  <dc:creator>chamillard</dc:creator>
  <cp:lastModifiedBy>Albert Chamillard</cp:lastModifiedBy>
  <cp:revision>133</cp:revision>
  <dcterms:created xsi:type="dcterms:W3CDTF">2006-10-05T15:10:21Z</dcterms:created>
  <dcterms:modified xsi:type="dcterms:W3CDTF">2020-03-22T22:48:35Z</dcterms:modified>
</cp:coreProperties>
</file>