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1" d="100"/>
          <a:sy n="101" d="100"/>
        </p:scale>
        <p:origin x="12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F4D9-23CF-16AC-5588-7AD34EB3D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6C72E-9734-58C0-867F-08F7EC014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68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DAAF-CC0B-2447-07AD-300096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A42662-923E-453E-BE9B-8D94E893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290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18EA1-5FB4-A4EB-6FA8-46E3C0C5F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BCED7-1F9C-2709-9333-3D6B7F65E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37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CDB1-7F4B-F723-EB26-06F833FF6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57429-4133-E5ED-EC1F-4EC7ED18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862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8DEB-31CF-F9F9-7E84-C52A18C3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223E-DA89-E2FA-5EB4-C08739933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56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8682-E01D-80AF-C4A7-007530C3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256C7-D72E-3D75-DD26-4DD5392CA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0563-C3F4-4AD9-7C6B-F9B04A030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570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4AA-0BCC-4361-13D4-196806C1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F024-FA4F-6F6B-2A66-630EBAA4D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7BE28-832E-4C21-F10D-9F20D502E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90F7B-360B-AECB-6A0A-E1A24603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D5A1B-3428-37A7-D6B4-446112A65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54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C265-A0E4-3971-69C8-AFD2E217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9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558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CEF23-E33D-AFF2-2AB7-9E19BAFB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4E5A0-3C8F-D468-54C8-8448D954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DDCB3-4113-A70B-6691-7A1861B2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79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5E80-1D9A-B7A9-658B-9C8BB116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CCDEE-601E-F445-D61E-FC8EBDA61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EBB35-4500-DB9A-AE83-C4F3E376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7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995DC-5265-250F-E678-2158EA278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40222-3340-FFA0-360C-68CCA7DB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E49FF-EAD8-861A-44A1-E1CAEDBCF05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6" t="26849" r="8869" b="42198"/>
          <a:stretch/>
        </p:blipFill>
        <p:spPr>
          <a:xfrm>
            <a:off x="0" y="6311900"/>
            <a:ext cx="4885151" cy="5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0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8AEEC-AF79-07BA-390B-C3AA35A5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730" y="590298"/>
            <a:ext cx="2546614" cy="3038721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C4ED23-FFA5-665D-28C9-D7B2613E871B}"/>
              </a:ext>
            </a:extLst>
          </p:cNvPr>
          <p:cNvSpPr/>
          <p:nvPr/>
        </p:nvSpPr>
        <p:spPr>
          <a:xfrm>
            <a:off x="351424" y="3694324"/>
            <a:ext cx="2036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AB1D37"/>
                </a:solidFill>
              </a:rPr>
              <a:t>Dylan Walker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833B7-9631-6F51-DFD4-3AAFBB54E3B4}"/>
              </a:ext>
            </a:extLst>
          </p:cNvPr>
          <p:cNvSpPr txBox="1"/>
          <p:nvPr/>
        </p:nvSpPr>
        <p:spPr>
          <a:xfrm>
            <a:off x="434375" y="4155989"/>
            <a:ext cx="46053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Associate Professor of Management Science</a:t>
            </a:r>
          </a:p>
          <a:p>
            <a:r>
              <a:rPr lang="en-US" dirty="0"/>
              <a:t>dylan@chapman.edu</a:t>
            </a:r>
          </a:p>
          <a:p>
            <a:r>
              <a:rPr lang="en-US" dirty="0"/>
              <a:t>Office 307E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F70428-DAA1-6F54-49F3-686F5F3FD8E0}"/>
              </a:ext>
            </a:extLst>
          </p:cNvPr>
          <p:cNvSpPr txBox="1"/>
          <p:nvPr/>
        </p:nvSpPr>
        <p:spPr>
          <a:xfrm>
            <a:off x="4972445" y="659414"/>
            <a:ext cx="282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AB1D37"/>
                </a:solidFill>
              </a:rPr>
              <a:t>Research Interests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C70A0-F5AF-4E58-F344-B9D7E9898F24}"/>
              </a:ext>
            </a:extLst>
          </p:cNvPr>
          <p:cNvGrpSpPr/>
          <p:nvPr/>
        </p:nvGrpSpPr>
        <p:grpSpPr>
          <a:xfrm>
            <a:off x="9594938" y="4158592"/>
            <a:ext cx="2474932" cy="2576053"/>
            <a:chOff x="9594938" y="4158592"/>
            <a:chExt cx="2474932" cy="257605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3878A2-FFFF-97A4-A9A3-06A9173D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94938" y="4259713"/>
              <a:ext cx="2474932" cy="24749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DE1535E-CF6D-5496-FD09-9EDC66731FB6}"/>
                </a:ext>
              </a:extLst>
            </p:cNvPr>
            <p:cNvSpPr txBox="1"/>
            <p:nvPr/>
          </p:nvSpPr>
          <p:spPr>
            <a:xfrm>
              <a:off x="9814144" y="4158592"/>
              <a:ext cx="1943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B1D37"/>
                  </a:solidFill>
                </a:rPr>
                <a:t>dylantwalker.com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AC330A-045A-EC96-7F5C-292181D75017}"/>
              </a:ext>
            </a:extLst>
          </p:cNvPr>
          <p:cNvSpPr txBox="1"/>
          <p:nvPr/>
        </p:nvSpPr>
        <p:spPr>
          <a:xfrm>
            <a:off x="5179511" y="1121079"/>
            <a:ext cx="6356959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AI: Healthcare, Translation, Knowledge Platforms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Guns and Gun Violence: Sales, Diffusion, Media Coverage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Media: social Influence, information skew, </a:t>
            </a:r>
            <a:r>
              <a:rPr lang="en-US" dirty="0" err="1"/>
              <a:t>misinfo</a:t>
            </a:r>
            <a:endParaRPr lang="en-US" dirty="0"/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Networks and Diffusion: Contagion and how things spread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Randomized Experiments on Social Networks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407C67B-1886-7275-4732-34E357855F8C}"/>
              </a:ext>
            </a:extLst>
          </p:cNvPr>
          <p:cNvGrpSpPr/>
          <p:nvPr/>
        </p:nvGrpSpPr>
        <p:grpSpPr>
          <a:xfrm>
            <a:off x="5179511" y="4079412"/>
            <a:ext cx="2474933" cy="2579559"/>
            <a:chOff x="7339211" y="4155087"/>
            <a:chExt cx="2474933" cy="257955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7CAFF4-F5C8-D201-76F5-60CA4FFE5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9211" y="4259713"/>
              <a:ext cx="2474933" cy="247493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C9C9FE-0D8E-F893-0D3B-F85E3EA61B50}"/>
                </a:ext>
              </a:extLst>
            </p:cNvPr>
            <p:cNvSpPr txBox="1"/>
            <p:nvPr/>
          </p:nvSpPr>
          <p:spPr>
            <a:xfrm>
              <a:off x="7674350" y="4155087"/>
              <a:ext cx="170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AB1D37"/>
                  </a:solidFill>
                </a:rPr>
                <a:t>Google Scholar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2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Walker</dc:creator>
  <cp:lastModifiedBy>Dylan Walker</cp:lastModifiedBy>
  <cp:revision>6</cp:revision>
  <dcterms:created xsi:type="dcterms:W3CDTF">2025-04-29T19:57:34Z</dcterms:created>
  <dcterms:modified xsi:type="dcterms:W3CDTF">2025-04-30T03:24:24Z</dcterms:modified>
</cp:coreProperties>
</file>