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iQBkRSkn3X0qZDsHAdePwWFz8A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" name="Google Shape;27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1">
            <a:alphaModFix/>
          </a:blip>
          <a:srcRect b="42198" l="6535" r="8868" t="26849"/>
          <a:stretch/>
        </p:blipFill>
        <p:spPr>
          <a:xfrm>
            <a:off x="0" y="6311900"/>
            <a:ext cx="4885151" cy="5488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/>
          <p:nvPr/>
        </p:nvSpPr>
        <p:spPr>
          <a:xfrm>
            <a:off x="351426" y="3694325"/>
            <a:ext cx="367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AB1D37"/>
                </a:solidFill>
              </a:rPr>
              <a:t>Sarah H. Bana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434375" y="4155989"/>
            <a:ext cx="4605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Assistant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Professor of Management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bana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@chapman.edu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Office: 307</a:t>
            </a:r>
            <a:r>
              <a:rPr lang="en-US" sz="1800">
                <a:solidFill>
                  <a:schemeClr val="dk1"/>
                </a:solidFill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4972449" y="659425"/>
            <a:ext cx="51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AB1D37"/>
                </a:solidFill>
              </a:rPr>
              <a:t>AI and Future of Work Researcher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5179511" y="1121079"/>
            <a:ext cx="6357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Current research interests</a:t>
            </a:r>
            <a:r>
              <a:rPr lang="en-US" sz="1800">
                <a:solidFill>
                  <a:schemeClr val="dk1"/>
                </a:solidFill>
              </a:rPr>
              <a:t>: algorithmic hiring, the effects of AI on the labor market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Publications in MIS Quarterly, Journal of Econometrics, Journal of Policy Analysis and Management, Sloan Management Review, NeurIPS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Presenting </a:t>
            </a:r>
            <a:r>
              <a:rPr b="1" lang="en-US" sz="1800">
                <a:solidFill>
                  <a:schemeClr val="dk1"/>
                </a:solidFill>
              </a:rPr>
              <a:t>AI-Enabled Job Markets &amp; Market Participation: Jobseekers' "Rational Expectations" About Competition vs "AI Aversion"</a:t>
            </a:r>
            <a:r>
              <a:rPr lang="en-US" sz="1800">
                <a:solidFill>
                  <a:schemeClr val="dk1"/>
                </a:solidFill>
              </a:rPr>
              <a:t> at AI and the Future of Work at Wharton, SCECR, and NBER Digital Economics and Artificial Intelligence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Teaching MGSC 220: Foundations of Business Analytics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Ask me about how I am changing my Excel-based class to incorporate large language models (LLMs)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3" name="Google Shape;53;p1" title="2025-CSW-©Hechler-38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150" y="238975"/>
            <a:ext cx="2257478" cy="338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2025-04-29T19:57:34Z</dcterms:created>
  <dc:creator>Dylan Walker</dc:creator>
</cp:coreProperties>
</file>