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6F38E-003E-4EF8-9624-E66B364EAE1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A03D-AB7F-4D2A-9EB7-0C357B52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FE6A-DD50-3F2E-E63C-4C82EBC2F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6802-47B0-9BF4-A4D8-19876A46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45A8-90DC-4FE3-845F-6614C59D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C91F-B4FC-2251-48D0-6E8553A1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30D4-85B9-DB9C-6DBE-5F267391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AEB-F2AD-9200-734A-BB490928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B47F3-A881-584D-1A8D-46A5E97D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E865-451F-86A9-0308-315B9018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6AC7-BC28-D975-7712-2A52DD97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F21-E421-F758-DC61-C04E576B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0C7CB-2648-F1A8-67C6-F9A7E20D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DE731-E9D6-5744-659B-AB5F23A4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0FCF-E200-2170-E6A3-B6FC2F42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5FD5-D003-4BC0-99D8-C4AF63DB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BBD4-2C16-29AC-1E34-F8C0687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C854-431A-C275-2529-BE84497D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C585-3B7D-FEAB-1B07-712942B1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CD5A-51A2-556A-3FDB-3529F658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43CD-9CFE-AC20-FD24-5073AFEE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3326-5C29-97C2-5743-986C0186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9679-0EB4-41A2-ABAF-4C99BA5F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C43EB-4B2C-00D8-0722-5D305283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89A0-0755-CD54-A860-70141948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5BA2-DC87-41EF-C30F-6852DB8E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B5F5-3F3E-2E49-192A-31CCACD4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C982-1E39-110D-3E66-FF3F3387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D3DF-A0DF-3F12-A14A-20EB9E58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78A9-F651-9224-CE18-25E56364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3D190-74C8-A0EF-3A99-45DADF89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03545-FDD7-156D-8C80-00D184CA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EB1F0-4F75-AE82-0415-14BFA3A9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EA85-C0B6-E3E8-E340-5E5D52C5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8E1C-524E-3F5A-CB64-EB6064DFA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24445-797F-5198-21D2-6A412BCF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43920-73D5-C2D7-A4AD-2EA72EEA9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2B2D6-FB3B-2298-49D6-B0DF5340B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4F42A-8D3E-7817-7E2E-C11CB9F8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15E81-4246-4460-49E4-54B0E078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1CC6B-9A5C-F7DD-A320-03AADA01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0757-31AF-93DA-9D96-3E533BDE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184D-C9E5-9DC2-DDDA-45B3F673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CFD75-E041-2DCD-E375-B0E29597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0A30F-74F9-D667-9986-B7B0D57C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5EA3E-C791-3F04-6629-9880D675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142FA-42DC-4DD7-EB03-16CD973D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22D58-8D69-3BD0-D9AC-E972C2F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751C-7BEC-8A31-C506-81A082D1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11E6-113D-AF05-A834-456888AA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66262-D454-C61B-5E9F-33AF92C71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B7BD-9D72-90F7-BFBB-95527010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84F0-B261-4568-E977-74F80D9B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D233E-4DF7-5857-1C5C-EECEDC09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C60B-5466-9AFD-F9C4-D4AD308C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96AEC-427F-4CEE-C583-6D7F29CF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FE75-828A-CE34-9B9F-BA88CC7E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C6FF2-F010-2B30-0105-ACB1F922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D16FD-3601-9460-B7A9-A2C0D7A8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9A396-9465-5B3C-990C-EAD1CDF6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3BF4B-571E-2EB8-7F05-5A95B30F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F290C-0758-F50A-DC7C-8C75B9182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0761-3EB2-A266-D18D-C944F8CC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69573-FCFA-460C-9EED-81AEE90851A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A92A-CFDA-764D-7800-ABD271FC2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E7C0-F986-8379-EFB3-E394E8540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2F9B3-77BA-484D-8BD1-98526DF9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8AEEC-AF79-07BA-390B-C3AA35A5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730" y="590298"/>
            <a:ext cx="2546614" cy="3038721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C4ED23-FFA5-665D-28C9-D7B2613E871B}"/>
              </a:ext>
            </a:extLst>
          </p:cNvPr>
          <p:cNvSpPr/>
          <p:nvPr/>
        </p:nvSpPr>
        <p:spPr>
          <a:xfrm>
            <a:off x="351424" y="3694324"/>
            <a:ext cx="2036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AB1D37"/>
                </a:solidFill>
              </a:rPr>
              <a:t>Dylan Walker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833B7-9631-6F51-DFD4-3AAFBB54E3B4}"/>
              </a:ext>
            </a:extLst>
          </p:cNvPr>
          <p:cNvSpPr txBox="1"/>
          <p:nvPr/>
        </p:nvSpPr>
        <p:spPr>
          <a:xfrm>
            <a:off x="434375" y="4155989"/>
            <a:ext cx="4605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 Professor of Management Science</a:t>
            </a:r>
          </a:p>
          <a:p>
            <a:r>
              <a:rPr lang="en-US" dirty="0"/>
              <a:t>dylan@chapman.edu</a:t>
            </a:r>
          </a:p>
          <a:p>
            <a:r>
              <a:rPr lang="en-US" dirty="0"/>
              <a:t>Office 307E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70428-DAA1-6F54-49F3-686F5F3FD8E0}"/>
              </a:ext>
            </a:extLst>
          </p:cNvPr>
          <p:cNvSpPr txBox="1"/>
          <p:nvPr/>
        </p:nvSpPr>
        <p:spPr>
          <a:xfrm>
            <a:off x="4972445" y="659414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B1D37"/>
                </a:solidFill>
              </a:rPr>
              <a:t>Research Interests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FC70A0-F5AF-4E58-F344-B9D7E9898F24}"/>
              </a:ext>
            </a:extLst>
          </p:cNvPr>
          <p:cNvGrpSpPr/>
          <p:nvPr/>
        </p:nvGrpSpPr>
        <p:grpSpPr>
          <a:xfrm>
            <a:off x="9594938" y="4158592"/>
            <a:ext cx="2474932" cy="2576053"/>
            <a:chOff x="9594938" y="4158592"/>
            <a:chExt cx="2474932" cy="25760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3878A2-FFFF-97A4-A9A3-06A9173D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4938" y="4259713"/>
              <a:ext cx="2474932" cy="24749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E1535E-CF6D-5496-FD09-9EDC66731FB6}"/>
                </a:ext>
              </a:extLst>
            </p:cNvPr>
            <p:cNvSpPr txBox="1"/>
            <p:nvPr/>
          </p:nvSpPr>
          <p:spPr>
            <a:xfrm>
              <a:off x="9814144" y="4158592"/>
              <a:ext cx="1943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B1D37"/>
                  </a:solidFill>
                </a:rPr>
                <a:t>dylantwalker.com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AC330A-045A-EC96-7F5C-292181D75017}"/>
              </a:ext>
            </a:extLst>
          </p:cNvPr>
          <p:cNvSpPr txBox="1"/>
          <p:nvPr/>
        </p:nvSpPr>
        <p:spPr>
          <a:xfrm>
            <a:off x="5179511" y="1121079"/>
            <a:ext cx="6356959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AI: Healthcare, Translation, Knowledge Platforms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Guns and Gun Violence: Sales, Diffusion, Media Coverage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Media: social Influence, information skew, </a:t>
            </a:r>
            <a:r>
              <a:rPr lang="en-US" dirty="0" err="1"/>
              <a:t>misinfo</a:t>
            </a:r>
            <a:endParaRPr lang="en-US" dirty="0"/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Networks and Diffusion: Contagion and how things spread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Experiments on Social Networks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7C67B-1886-7275-4732-34E357855F8C}"/>
              </a:ext>
            </a:extLst>
          </p:cNvPr>
          <p:cNvGrpSpPr/>
          <p:nvPr/>
        </p:nvGrpSpPr>
        <p:grpSpPr>
          <a:xfrm>
            <a:off x="5179511" y="4079412"/>
            <a:ext cx="2474933" cy="2579559"/>
            <a:chOff x="7339211" y="4155087"/>
            <a:chExt cx="2474933" cy="257955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7CAFF4-F5C8-D201-76F5-60CA4FFE5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9211" y="4259713"/>
              <a:ext cx="2474933" cy="24749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C9C9FE-0D8E-F893-0D3B-F85E3EA61B50}"/>
                </a:ext>
              </a:extLst>
            </p:cNvPr>
            <p:cNvSpPr txBox="1"/>
            <p:nvPr/>
          </p:nvSpPr>
          <p:spPr>
            <a:xfrm>
              <a:off x="7674350" y="4155087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B1D37"/>
                  </a:solidFill>
                </a:rPr>
                <a:t>Google Scholar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2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/>
          <p:nvPr/>
        </p:nvSpPr>
        <p:spPr>
          <a:xfrm>
            <a:off x="351426" y="3694325"/>
            <a:ext cx="367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AB1D37"/>
                </a:solidFill>
              </a:rPr>
              <a:t>Sarah H. Bana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434375" y="4155989"/>
            <a:ext cx="4605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Assistant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 of Management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bana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@chapman.edu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Office: 307</a:t>
            </a:r>
            <a:r>
              <a:rPr lang="en-US" sz="1800">
                <a:solidFill>
                  <a:schemeClr val="dk1"/>
                </a:solidFill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4972449" y="659425"/>
            <a:ext cx="516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AB1D37"/>
                </a:solidFill>
              </a:rPr>
              <a:t>AI and Future of Work Researcher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5179511" y="1121079"/>
            <a:ext cx="63570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</a:rPr>
              <a:t>Current research interests</a:t>
            </a:r>
            <a:r>
              <a:rPr lang="en-US" sz="1800">
                <a:solidFill>
                  <a:schemeClr val="dk1"/>
                </a:solidFill>
              </a:rPr>
              <a:t>: algorithmic hiring, the effects of AI on the labor market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Publications in MIS Quarterly, Journal of Econometrics, Journal of Policy Analysis and Management, Sloan Management Review, NeurIPS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Presenting </a:t>
            </a:r>
            <a:r>
              <a:rPr lang="en-US" sz="1800" b="1">
                <a:solidFill>
                  <a:schemeClr val="dk1"/>
                </a:solidFill>
              </a:rPr>
              <a:t>AI-Enabled Job Markets &amp; Market Participation: Jobseekers' "Rational Expectations" About Competition vs "AI Aversion"</a:t>
            </a:r>
            <a:r>
              <a:rPr lang="en-US" sz="1800">
                <a:solidFill>
                  <a:schemeClr val="dk1"/>
                </a:solidFill>
              </a:rPr>
              <a:t> at AI and the Future of Work at Wharton, SCECR, and NBER Digital Economics and Artificial Intelligence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Teaching MGSC 220: Foundations of Business Analytics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Ask me about how I am changing my Excel-based class to incorporate large language models (LLMs)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3" name="Google Shape;53;p1" title="2025-CSW-©Hechler-38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50" y="238975"/>
            <a:ext cx="2257478" cy="338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Walker</dc:creator>
  <cp:lastModifiedBy>Dylan Walker</cp:lastModifiedBy>
  <cp:revision>1</cp:revision>
  <dcterms:created xsi:type="dcterms:W3CDTF">2025-05-14T21:43:24Z</dcterms:created>
  <dcterms:modified xsi:type="dcterms:W3CDTF">2025-05-14T21:43:24Z</dcterms:modified>
</cp:coreProperties>
</file>